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22"/>
  </p:notesMasterIdLst>
  <p:sldIdLst>
    <p:sldId id="256" r:id="rId5"/>
    <p:sldId id="277" r:id="rId6"/>
    <p:sldId id="278" r:id="rId7"/>
    <p:sldId id="257" r:id="rId8"/>
    <p:sldId id="258" r:id="rId9"/>
    <p:sldId id="274" r:id="rId10"/>
    <p:sldId id="272" r:id="rId11"/>
    <p:sldId id="261" r:id="rId12"/>
    <p:sldId id="273" r:id="rId13"/>
    <p:sldId id="276" r:id="rId14"/>
    <p:sldId id="262" r:id="rId15"/>
    <p:sldId id="280" r:id="rId16"/>
    <p:sldId id="264" r:id="rId17"/>
    <p:sldId id="267" r:id="rId18"/>
    <p:sldId id="265" r:id="rId19"/>
    <p:sldId id="281"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C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60E4E-8196-ED3C-B1C3-B109FA95034B}" v="74" dt="2021-05-24T10:35:28.322"/>
    <p1510:client id="{2359DED6-E869-443E-BA04-5CB4D8F86703}" v="6" dt="2021-05-21T22:19:34.626"/>
    <p1510:client id="{23ACE2EC-1018-447E-A901-911F96D5CD59}" v="142" dt="2021-05-25T15:13:57.430"/>
    <p1510:client id="{514FCEA7-9A51-2D52-0A56-E0B729BC67F8}" v="12" dt="2021-06-04T16:18:59.487"/>
    <p1510:client id="{5DF490E1-161E-D729-28DD-42E004F96F8A}" v="218" dt="2021-05-24T12:53:19.032"/>
    <p1510:client id="{63831F99-6774-93EA-1AB8-17F17A47B639}" v="143" dt="2021-06-04T15:52:17.252"/>
    <p1510:client id="{7C858C5F-4AC6-4F77-BE3D-A71FA9DA7325}" v="178" dt="2021-05-21T14:29:32.155"/>
    <p1510:client id="{8639C579-4C12-EA5B-4889-7354891532B1}" v="979" dt="2021-06-04T14:47:02.226"/>
    <p1510:client id="{BF747C46-CA70-2905-4B2D-2DAA8C9E656C}" v="9" dt="2021-05-26T09:23:02.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notesViewPr>
    <p:cSldViewPr snapToGrid="0">
      <p:cViewPr>
        <p:scale>
          <a:sx n="156" d="100"/>
          <a:sy n="156" d="100"/>
        </p:scale>
        <p:origin x="76" y="-45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nuala Carter" userId="S::fionnuala.carter@aes.cdetb.ie::30def306-6b11-4aa5-b737-4ad9dca78ec3" providerId="AD" clId="Web-{02260E4E-8196-ED3C-B1C3-B109FA95034B}"/>
    <pc:docChg chg="addSld modSld">
      <pc:chgData name="Fionnuala Carter" userId="S::fionnuala.carter@aes.cdetb.ie::30def306-6b11-4aa5-b737-4ad9dca78ec3" providerId="AD" clId="Web-{02260E4E-8196-ED3C-B1C3-B109FA95034B}" dt="2021-05-24T10:35:28.322" v="49" actId="1076"/>
      <pc:docMkLst>
        <pc:docMk/>
      </pc:docMkLst>
      <pc:sldChg chg="addSp delSp modSp">
        <pc:chgData name="Fionnuala Carter" userId="S::fionnuala.carter@aes.cdetb.ie::30def306-6b11-4aa5-b737-4ad9dca78ec3" providerId="AD" clId="Web-{02260E4E-8196-ED3C-B1C3-B109FA95034B}" dt="2021-05-24T10:13:53.293" v="27" actId="20577"/>
        <pc:sldMkLst>
          <pc:docMk/>
          <pc:sldMk cId="798787944" sldId="256"/>
        </pc:sldMkLst>
        <pc:spChg chg="del mod">
          <ac:chgData name="Fionnuala Carter" userId="S::fionnuala.carter@aes.cdetb.ie::30def306-6b11-4aa5-b737-4ad9dca78ec3" providerId="AD" clId="Web-{02260E4E-8196-ED3C-B1C3-B109FA95034B}" dt="2021-05-24T10:12:10.431" v="5"/>
          <ac:spMkLst>
            <pc:docMk/>
            <pc:sldMk cId="798787944" sldId="256"/>
            <ac:spMk id="2" creationId="{00000000-0000-0000-0000-000000000000}"/>
          </ac:spMkLst>
        </pc:spChg>
        <pc:spChg chg="del">
          <ac:chgData name="Fionnuala Carter" userId="S::fionnuala.carter@aes.cdetb.ie::30def306-6b11-4aa5-b737-4ad9dca78ec3" providerId="AD" clId="Web-{02260E4E-8196-ED3C-B1C3-B109FA95034B}" dt="2021-05-24T10:12:06.759" v="3"/>
          <ac:spMkLst>
            <pc:docMk/>
            <pc:sldMk cId="798787944" sldId="256"/>
            <ac:spMk id="3" creationId="{00000000-0000-0000-0000-000000000000}"/>
          </ac:spMkLst>
        </pc:spChg>
        <pc:spChg chg="add del">
          <ac:chgData name="Fionnuala Carter" userId="S::fionnuala.carter@aes.cdetb.ie::30def306-6b11-4aa5-b737-4ad9dca78ec3" providerId="AD" clId="Web-{02260E4E-8196-ED3C-B1C3-B109FA95034B}" dt="2021-05-24T10:11:58.071" v="1"/>
          <ac:spMkLst>
            <pc:docMk/>
            <pc:sldMk cId="798787944" sldId="256"/>
            <ac:spMk id="5" creationId="{4DC2F8D6-DDD8-4A46-9D83-A403EFCEDAB2}"/>
          </ac:spMkLst>
        </pc:spChg>
        <pc:spChg chg="add del mod">
          <ac:chgData name="Fionnuala Carter" userId="S::fionnuala.carter@aes.cdetb.ie::30def306-6b11-4aa5-b737-4ad9dca78ec3" providerId="AD" clId="Web-{02260E4E-8196-ED3C-B1C3-B109FA95034B}" dt="2021-05-24T10:12:14.056" v="7"/>
          <ac:spMkLst>
            <pc:docMk/>
            <pc:sldMk cId="798787944" sldId="256"/>
            <ac:spMk id="7" creationId="{748388D8-0002-455D-8D05-09169BEFE723}"/>
          </ac:spMkLst>
        </pc:spChg>
        <pc:spChg chg="add del mod">
          <ac:chgData name="Fionnuala Carter" userId="S::fionnuala.carter@aes.cdetb.ie::30def306-6b11-4aa5-b737-4ad9dca78ec3" providerId="AD" clId="Web-{02260E4E-8196-ED3C-B1C3-B109FA95034B}" dt="2021-05-24T10:12:11.774" v="6"/>
          <ac:spMkLst>
            <pc:docMk/>
            <pc:sldMk cId="798787944" sldId="256"/>
            <ac:spMk id="9" creationId="{3C5B1661-6A9A-4594-B305-C2DC3C2D0646}"/>
          </ac:spMkLst>
        </pc:spChg>
        <pc:spChg chg="add del">
          <ac:chgData name="Fionnuala Carter" userId="S::fionnuala.carter@aes.cdetb.ie::30def306-6b11-4aa5-b737-4ad9dca78ec3" providerId="AD" clId="Web-{02260E4E-8196-ED3C-B1C3-B109FA95034B}" dt="2021-05-24T10:12:37.166" v="10"/>
          <ac:spMkLst>
            <pc:docMk/>
            <pc:sldMk cId="798787944" sldId="256"/>
            <ac:spMk id="10" creationId="{C0343CB2-BDF6-414B-8E60-DC310BA70A54}"/>
          </ac:spMkLst>
        </pc:spChg>
        <pc:spChg chg="add">
          <ac:chgData name="Fionnuala Carter" userId="S::fionnuala.carter@aes.cdetb.ie::30def306-6b11-4aa5-b737-4ad9dca78ec3" providerId="AD" clId="Web-{02260E4E-8196-ED3C-B1C3-B109FA95034B}" dt="2021-05-24T10:12:45.119" v="11"/>
          <ac:spMkLst>
            <pc:docMk/>
            <pc:sldMk cId="798787944" sldId="256"/>
            <ac:spMk id="11" creationId="{4034C193-FBCE-4D8C-8DAB-F04CAAD878FB}"/>
          </ac:spMkLst>
        </pc:spChg>
        <pc:spChg chg="add del">
          <ac:chgData name="Fionnuala Carter" userId="S::fionnuala.carter@aes.cdetb.ie::30def306-6b11-4aa5-b737-4ad9dca78ec3" providerId="AD" clId="Web-{02260E4E-8196-ED3C-B1C3-B109FA95034B}" dt="2021-05-24T10:13:04.557" v="13"/>
          <ac:spMkLst>
            <pc:docMk/>
            <pc:sldMk cId="798787944" sldId="256"/>
            <ac:spMk id="12" creationId="{20BBBB94-9E32-45A6-A664-3990A676C8F5}"/>
          </ac:spMkLst>
        </pc:spChg>
        <pc:spChg chg="add mod">
          <ac:chgData name="Fionnuala Carter" userId="S::fionnuala.carter@aes.cdetb.ie::30def306-6b11-4aa5-b737-4ad9dca78ec3" providerId="AD" clId="Web-{02260E4E-8196-ED3C-B1C3-B109FA95034B}" dt="2021-05-24T10:13:53.293" v="27" actId="20577"/>
          <ac:spMkLst>
            <pc:docMk/>
            <pc:sldMk cId="798787944" sldId="256"/>
            <ac:spMk id="13" creationId="{20313577-9FCB-4E48-822B-8427A866297A}"/>
          </ac:spMkLst>
        </pc:spChg>
        <pc:picChg chg="del">
          <ac:chgData name="Fionnuala Carter" userId="S::fionnuala.carter@aes.cdetb.ie::30def306-6b11-4aa5-b737-4ad9dca78ec3" providerId="AD" clId="Web-{02260E4E-8196-ED3C-B1C3-B109FA95034B}" dt="2021-05-24T10:12:15.634" v="8"/>
          <ac:picMkLst>
            <pc:docMk/>
            <pc:sldMk cId="798787944" sldId="256"/>
            <ac:picMk id="4" creationId="{4D4B88AD-30B6-7D4C-93AE-DC696F109B62}"/>
          </ac:picMkLst>
        </pc:picChg>
      </pc:sldChg>
      <pc:sldChg chg="add replId">
        <pc:chgData name="Fionnuala Carter" userId="S::fionnuala.carter@aes.cdetb.ie::30def306-6b11-4aa5-b737-4ad9dca78ec3" providerId="AD" clId="Web-{02260E4E-8196-ED3C-B1C3-B109FA95034B}" dt="2021-05-24T10:12:04.008" v="2"/>
        <pc:sldMkLst>
          <pc:docMk/>
          <pc:sldMk cId="1478900281" sldId="269"/>
        </pc:sldMkLst>
      </pc:sldChg>
      <pc:sldChg chg="addSp modSp new">
        <pc:chgData name="Fionnuala Carter" userId="S::fionnuala.carter@aes.cdetb.ie::30def306-6b11-4aa5-b737-4ad9dca78ec3" providerId="AD" clId="Web-{02260E4E-8196-ED3C-B1C3-B109FA95034B}" dt="2021-05-24T10:35:28.322" v="49" actId="1076"/>
        <pc:sldMkLst>
          <pc:docMk/>
          <pc:sldMk cId="4229438825" sldId="270"/>
        </pc:sldMkLst>
        <pc:spChg chg="mod">
          <ac:chgData name="Fionnuala Carter" userId="S::fionnuala.carter@aes.cdetb.ie::30def306-6b11-4aa5-b737-4ad9dca78ec3" providerId="AD" clId="Web-{02260E4E-8196-ED3C-B1C3-B109FA95034B}" dt="2021-05-24T10:35:01.790" v="33" actId="20577"/>
          <ac:spMkLst>
            <pc:docMk/>
            <pc:sldMk cId="4229438825" sldId="270"/>
            <ac:spMk id="2" creationId="{579FCE0D-FBE3-4FDA-85EB-2C3221191530}"/>
          </ac:spMkLst>
        </pc:spChg>
        <pc:spChg chg="mod">
          <ac:chgData name="Fionnuala Carter" userId="S::fionnuala.carter@aes.cdetb.ie::30def306-6b11-4aa5-b737-4ad9dca78ec3" providerId="AD" clId="Web-{02260E4E-8196-ED3C-B1C3-B109FA95034B}" dt="2021-05-24T10:35:10.446" v="46" actId="20577"/>
          <ac:spMkLst>
            <pc:docMk/>
            <pc:sldMk cId="4229438825" sldId="270"/>
            <ac:spMk id="3" creationId="{A3632B45-B942-4D23-8203-820E05EEA0CE}"/>
          </ac:spMkLst>
        </pc:spChg>
        <pc:picChg chg="add mod">
          <ac:chgData name="Fionnuala Carter" userId="S::fionnuala.carter@aes.cdetb.ie::30def306-6b11-4aa5-b737-4ad9dca78ec3" providerId="AD" clId="Web-{02260E4E-8196-ED3C-B1C3-B109FA95034B}" dt="2021-05-24T10:35:20.837" v="47"/>
          <ac:picMkLst>
            <pc:docMk/>
            <pc:sldMk cId="4229438825" sldId="270"/>
            <ac:picMk id="4" creationId="{924EF407-A20D-4133-86F3-CAEF58722562}"/>
          </ac:picMkLst>
        </pc:picChg>
        <pc:picChg chg="add mod">
          <ac:chgData name="Fionnuala Carter" userId="S::fionnuala.carter@aes.cdetb.ie::30def306-6b11-4aa5-b737-4ad9dca78ec3" providerId="AD" clId="Web-{02260E4E-8196-ED3C-B1C3-B109FA95034B}" dt="2021-05-24T10:35:28.322" v="49" actId="1076"/>
          <ac:picMkLst>
            <pc:docMk/>
            <pc:sldMk cId="4229438825" sldId="270"/>
            <ac:picMk id="5" creationId="{D7FCC7D0-6956-4602-BDE8-506DEDF3A0CB}"/>
          </ac:picMkLst>
        </pc:picChg>
      </pc:sldChg>
    </pc:docChg>
  </pc:docChgLst>
  <pc:docChgLst>
    <pc:chgData name="Fionnuala Carter" userId="S::fionnuala.carter@aes.cdetb.ie::30def306-6b11-4aa5-b737-4ad9dca78ec3" providerId="AD" clId="Web-{A3BC1B4C-A59F-4836-7CC8-EFB80BD6BEB9}"/>
    <pc:docChg chg="modSld">
      <pc:chgData name="Fionnuala Carter" userId="S::fionnuala.carter@aes.cdetb.ie::30def306-6b11-4aa5-b737-4ad9dca78ec3" providerId="AD" clId="Web-{A3BC1B4C-A59F-4836-7CC8-EFB80BD6BEB9}" dt="2021-06-04T16:16:00.190" v="5"/>
      <pc:docMkLst>
        <pc:docMk/>
      </pc:docMkLst>
      <pc:sldChg chg="modNotes">
        <pc:chgData name="Fionnuala Carter" userId="S::fionnuala.carter@aes.cdetb.ie::30def306-6b11-4aa5-b737-4ad9dca78ec3" providerId="AD" clId="Web-{A3BC1B4C-A59F-4836-7CC8-EFB80BD6BEB9}" dt="2021-06-04T16:13:15.009" v="1"/>
        <pc:sldMkLst>
          <pc:docMk/>
          <pc:sldMk cId="288523555" sldId="264"/>
        </pc:sldMkLst>
      </pc:sldChg>
      <pc:sldChg chg="modNotes">
        <pc:chgData name="Fionnuala Carter" userId="S::fionnuala.carter@aes.cdetb.ie::30def306-6b11-4aa5-b737-4ad9dca78ec3" providerId="AD" clId="Web-{A3BC1B4C-A59F-4836-7CC8-EFB80BD6BEB9}" dt="2021-06-04T16:16:00.190" v="5"/>
        <pc:sldMkLst>
          <pc:docMk/>
          <pc:sldMk cId="768939468" sldId="281"/>
        </pc:sldMkLst>
      </pc:sldChg>
    </pc:docChg>
  </pc:docChgLst>
  <pc:docChgLst>
    <pc:chgData name="Gwen Redmond" userId="S::gwen.redmond@aes.cdetb.ie::f972220e-a075-4312-972e-7203dedb4e88" providerId="AD" clId="Web-{7C858C5F-4AC6-4F77-BE3D-A71FA9DA7325}"/>
    <pc:docChg chg="addSld modSld sldOrd">
      <pc:chgData name="Gwen Redmond" userId="S::gwen.redmond@aes.cdetb.ie::f972220e-a075-4312-972e-7203dedb4e88" providerId="AD" clId="Web-{7C858C5F-4AC6-4F77-BE3D-A71FA9DA7325}" dt="2021-05-21T14:29:29.905" v="90" actId="20577"/>
      <pc:docMkLst>
        <pc:docMk/>
      </pc:docMkLst>
      <pc:sldChg chg="modSp">
        <pc:chgData name="Gwen Redmond" userId="S::gwen.redmond@aes.cdetb.ie::f972220e-a075-4312-972e-7203dedb4e88" providerId="AD" clId="Web-{7C858C5F-4AC6-4F77-BE3D-A71FA9DA7325}" dt="2021-05-21T13:52:30.301" v="12" actId="20577"/>
        <pc:sldMkLst>
          <pc:docMk/>
          <pc:sldMk cId="288523555" sldId="264"/>
        </pc:sldMkLst>
        <pc:spChg chg="mod">
          <ac:chgData name="Gwen Redmond" userId="S::gwen.redmond@aes.cdetb.ie::f972220e-a075-4312-972e-7203dedb4e88" providerId="AD" clId="Web-{7C858C5F-4AC6-4F77-BE3D-A71FA9DA7325}" dt="2021-05-21T13:52:30.301" v="12" actId="20577"/>
          <ac:spMkLst>
            <pc:docMk/>
            <pc:sldMk cId="288523555" sldId="264"/>
            <ac:spMk id="2" creationId="{00000000-0000-0000-0000-000000000000}"/>
          </ac:spMkLst>
        </pc:spChg>
        <pc:spChg chg="mod">
          <ac:chgData name="Gwen Redmond" userId="S::gwen.redmond@aes.cdetb.ie::f972220e-a075-4312-972e-7203dedb4e88" providerId="AD" clId="Web-{7C858C5F-4AC6-4F77-BE3D-A71FA9DA7325}" dt="2021-05-21T13:52:06.299" v="9" actId="14100"/>
          <ac:spMkLst>
            <pc:docMk/>
            <pc:sldMk cId="288523555" sldId="264"/>
            <ac:spMk id="3" creationId="{00000000-0000-0000-0000-000000000000}"/>
          </ac:spMkLst>
        </pc:spChg>
      </pc:sldChg>
      <pc:sldChg chg="modSp">
        <pc:chgData name="Gwen Redmond" userId="S::gwen.redmond@aes.cdetb.ie::f972220e-a075-4312-972e-7203dedb4e88" providerId="AD" clId="Web-{7C858C5F-4AC6-4F77-BE3D-A71FA9DA7325}" dt="2021-05-21T14:23:33.848" v="73" actId="20577"/>
        <pc:sldMkLst>
          <pc:docMk/>
          <pc:sldMk cId="2300820531" sldId="265"/>
        </pc:sldMkLst>
        <pc:spChg chg="mod">
          <ac:chgData name="Gwen Redmond" userId="S::gwen.redmond@aes.cdetb.ie::f972220e-a075-4312-972e-7203dedb4e88" providerId="AD" clId="Web-{7C858C5F-4AC6-4F77-BE3D-A71FA9DA7325}" dt="2021-05-21T14:23:33.848" v="73" actId="20577"/>
          <ac:spMkLst>
            <pc:docMk/>
            <pc:sldMk cId="2300820531" sldId="265"/>
            <ac:spMk id="3" creationId="{00000000-0000-0000-0000-000000000000}"/>
          </ac:spMkLst>
        </pc:spChg>
      </pc:sldChg>
      <pc:sldChg chg="ord">
        <pc:chgData name="Gwen Redmond" userId="S::gwen.redmond@aes.cdetb.ie::f972220e-a075-4312-972e-7203dedb4e88" providerId="AD" clId="Web-{7C858C5F-4AC6-4F77-BE3D-A71FA9DA7325}" dt="2021-05-21T14:27:29.277" v="74"/>
        <pc:sldMkLst>
          <pc:docMk/>
          <pc:sldMk cId="2582713474" sldId="266"/>
        </pc:sldMkLst>
      </pc:sldChg>
      <pc:sldChg chg="modSp new">
        <pc:chgData name="Gwen Redmond" userId="S::gwen.redmond@aes.cdetb.ie::f972220e-a075-4312-972e-7203dedb4e88" providerId="AD" clId="Web-{7C858C5F-4AC6-4F77-BE3D-A71FA9DA7325}" dt="2021-05-21T13:52:39.067" v="13" actId="14100"/>
        <pc:sldMkLst>
          <pc:docMk/>
          <pc:sldMk cId="2594138335" sldId="267"/>
        </pc:sldMkLst>
        <pc:spChg chg="mod">
          <ac:chgData name="Gwen Redmond" userId="S::gwen.redmond@aes.cdetb.ie::f972220e-a075-4312-972e-7203dedb4e88" providerId="AD" clId="Web-{7C858C5F-4AC6-4F77-BE3D-A71FA9DA7325}" dt="2021-05-21T13:51:25.453" v="2" actId="20577"/>
          <ac:spMkLst>
            <pc:docMk/>
            <pc:sldMk cId="2594138335" sldId="267"/>
            <ac:spMk id="2" creationId="{CB186DA1-2E19-4251-ADD4-24340ECA3CD2}"/>
          </ac:spMkLst>
        </pc:spChg>
        <pc:spChg chg="mod">
          <ac:chgData name="Gwen Redmond" userId="S::gwen.redmond@aes.cdetb.ie::f972220e-a075-4312-972e-7203dedb4e88" providerId="AD" clId="Web-{7C858C5F-4AC6-4F77-BE3D-A71FA9DA7325}" dt="2021-05-21T13:52:39.067" v="13" actId="14100"/>
          <ac:spMkLst>
            <pc:docMk/>
            <pc:sldMk cId="2594138335" sldId="267"/>
            <ac:spMk id="3" creationId="{D15E5F99-6D39-4710-9FD7-1CC4F1AE59FD}"/>
          </ac:spMkLst>
        </pc:spChg>
      </pc:sldChg>
      <pc:sldChg chg="modSp new">
        <pc:chgData name="Gwen Redmond" userId="S::gwen.redmond@aes.cdetb.ie::f972220e-a075-4312-972e-7203dedb4e88" providerId="AD" clId="Web-{7C858C5F-4AC6-4F77-BE3D-A71FA9DA7325}" dt="2021-05-21T14:29:29.905" v="90" actId="20577"/>
        <pc:sldMkLst>
          <pc:docMk/>
          <pc:sldMk cId="763538304" sldId="268"/>
        </pc:sldMkLst>
        <pc:spChg chg="mod">
          <ac:chgData name="Gwen Redmond" userId="S::gwen.redmond@aes.cdetb.ie::f972220e-a075-4312-972e-7203dedb4e88" providerId="AD" clId="Web-{7C858C5F-4AC6-4F77-BE3D-A71FA9DA7325}" dt="2021-05-21T14:29:29.905" v="90" actId="20577"/>
          <ac:spMkLst>
            <pc:docMk/>
            <pc:sldMk cId="763538304" sldId="268"/>
            <ac:spMk id="2" creationId="{A8849267-18E5-4B23-BB35-6FAC642993AB}"/>
          </ac:spMkLst>
        </pc:spChg>
        <pc:spChg chg="mod">
          <ac:chgData name="Gwen Redmond" userId="S::gwen.redmond@aes.cdetb.ie::f972220e-a075-4312-972e-7203dedb4e88" providerId="AD" clId="Web-{7C858C5F-4AC6-4F77-BE3D-A71FA9DA7325}" dt="2021-05-21T14:27:36.558" v="77" actId="20577"/>
          <ac:spMkLst>
            <pc:docMk/>
            <pc:sldMk cId="763538304" sldId="268"/>
            <ac:spMk id="3" creationId="{B1ADE2AD-D969-481D-BF4D-0326A8F84CD5}"/>
          </ac:spMkLst>
        </pc:spChg>
      </pc:sldChg>
    </pc:docChg>
  </pc:docChgLst>
  <pc:docChgLst>
    <pc:chgData name="Fionnuala Carter" userId="S::fionnuala.carter@aes.cdetb.ie::30def306-6b11-4aa5-b737-4ad9dca78ec3" providerId="AD" clId="Web-{514FCEA7-9A51-2D52-0A56-E0B729BC67F8}"/>
    <pc:docChg chg="modSld">
      <pc:chgData name="Fionnuala Carter" userId="S::fionnuala.carter@aes.cdetb.ie::30def306-6b11-4aa5-b737-4ad9dca78ec3" providerId="AD" clId="Web-{514FCEA7-9A51-2D52-0A56-E0B729BC67F8}" dt="2021-06-04T16:18:57.612" v="3" actId="20577"/>
      <pc:docMkLst>
        <pc:docMk/>
      </pc:docMkLst>
      <pc:sldChg chg="modSp">
        <pc:chgData name="Fionnuala Carter" userId="S::fionnuala.carter@aes.cdetb.ie::30def306-6b11-4aa5-b737-4ad9dca78ec3" providerId="AD" clId="Web-{514FCEA7-9A51-2D52-0A56-E0B729BC67F8}" dt="2021-06-04T16:18:48.268" v="2" actId="20577"/>
        <pc:sldMkLst>
          <pc:docMk/>
          <pc:sldMk cId="288523555" sldId="264"/>
        </pc:sldMkLst>
        <pc:spChg chg="mod">
          <ac:chgData name="Fionnuala Carter" userId="S::fionnuala.carter@aes.cdetb.ie::30def306-6b11-4aa5-b737-4ad9dca78ec3" providerId="AD" clId="Web-{514FCEA7-9A51-2D52-0A56-E0B729BC67F8}" dt="2021-06-04T16:18:48.268" v="2" actId="20577"/>
          <ac:spMkLst>
            <pc:docMk/>
            <pc:sldMk cId="288523555" sldId="264"/>
            <ac:spMk id="2" creationId="{00000000-0000-0000-0000-000000000000}"/>
          </ac:spMkLst>
        </pc:spChg>
      </pc:sldChg>
      <pc:sldChg chg="modSp">
        <pc:chgData name="Fionnuala Carter" userId="S::fionnuala.carter@aes.cdetb.ie::30def306-6b11-4aa5-b737-4ad9dca78ec3" providerId="AD" clId="Web-{514FCEA7-9A51-2D52-0A56-E0B729BC67F8}" dt="2021-06-04T16:18:29.456" v="0" actId="20577"/>
        <pc:sldMkLst>
          <pc:docMk/>
          <pc:sldMk cId="2300820531" sldId="265"/>
        </pc:sldMkLst>
        <pc:spChg chg="mod">
          <ac:chgData name="Fionnuala Carter" userId="S::fionnuala.carter@aes.cdetb.ie::30def306-6b11-4aa5-b737-4ad9dca78ec3" providerId="AD" clId="Web-{514FCEA7-9A51-2D52-0A56-E0B729BC67F8}" dt="2021-06-04T16:18:29.456" v="0" actId="20577"/>
          <ac:spMkLst>
            <pc:docMk/>
            <pc:sldMk cId="2300820531" sldId="265"/>
            <ac:spMk id="2" creationId="{00000000-0000-0000-0000-000000000000}"/>
          </ac:spMkLst>
        </pc:spChg>
      </pc:sldChg>
      <pc:sldChg chg="modSp">
        <pc:chgData name="Fionnuala Carter" userId="S::fionnuala.carter@aes.cdetb.ie::30def306-6b11-4aa5-b737-4ad9dca78ec3" providerId="AD" clId="Web-{514FCEA7-9A51-2D52-0A56-E0B729BC67F8}" dt="2021-06-04T16:18:36.862" v="1" actId="20577"/>
        <pc:sldMkLst>
          <pc:docMk/>
          <pc:sldMk cId="2594138335" sldId="267"/>
        </pc:sldMkLst>
        <pc:spChg chg="mod">
          <ac:chgData name="Fionnuala Carter" userId="S::fionnuala.carter@aes.cdetb.ie::30def306-6b11-4aa5-b737-4ad9dca78ec3" providerId="AD" clId="Web-{514FCEA7-9A51-2D52-0A56-E0B729BC67F8}" dt="2021-06-04T16:18:36.862" v="1" actId="20577"/>
          <ac:spMkLst>
            <pc:docMk/>
            <pc:sldMk cId="2594138335" sldId="267"/>
            <ac:spMk id="2" creationId="{CB186DA1-2E19-4251-ADD4-24340ECA3CD2}"/>
          </ac:spMkLst>
        </pc:spChg>
      </pc:sldChg>
      <pc:sldChg chg="modSp">
        <pc:chgData name="Fionnuala Carter" userId="S::fionnuala.carter@aes.cdetb.ie::30def306-6b11-4aa5-b737-4ad9dca78ec3" providerId="AD" clId="Web-{514FCEA7-9A51-2D52-0A56-E0B729BC67F8}" dt="2021-06-04T16:18:57.612" v="3" actId="20577"/>
        <pc:sldMkLst>
          <pc:docMk/>
          <pc:sldMk cId="3198713919" sldId="280"/>
        </pc:sldMkLst>
        <pc:spChg chg="mod">
          <ac:chgData name="Fionnuala Carter" userId="S::fionnuala.carter@aes.cdetb.ie::30def306-6b11-4aa5-b737-4ad9dca78ec3" providerId="AD" clId="Web-{514FCEA7-9A51-2D52-0A56-E0B729BC67F8}" dt="2021-06-04T16:18:57.612" v="3" actId="20577"/>
          <ac:spMkLst>
            <pc:docMk/>
            <pc:sldMk cId="3198713919" sldId="280"/>
            <ac:spMk id="5" creationId="{00000000-0000-0000-0000-000000000000}"/>
          </ac:spMkLst>
        </pc:spChg>
      </pc:sldChg>
    </pc:docChg>
  </pc:docChgLst>
  <pc:docChgLst>
    <pc:chgData name="Fionnuala Carter" userId="S::fionnuala.carter@aes.cdetb.ie::30def306-6b11-4aa5-b737-4ad9dca78ec3" providerId="AD" clId="Web-{8639C579-4C12-EA5B-4889-7354891532B1}"/>
    <pc:docChg chg="addSld delSld modSld sldOrd">
      <pc:chgData name="Fionnuala Carter" userId="S::fionnuala.carter@aes.cdetb.ie::30def306-6b11-4aa5-b737-4ad9dca78ec3" providerId="AD" clId="Web-{8639C579-4C12-EA5B-4889-7354891532B1}" dt="2021-06-04T14:47:02.226" v="542" actId="1076"/>
      <pc:docMkLst>
        <pc:docMk/>
      </pc:docMkLst>
      <pc:sldChg chg="addSp delSp modSp">
        <pc:chgData name="Fionnuala Carter" userId="S::fionnuala.carter@aes.cdetb.ie::30def306-6b11-4aa5-b737-4ad9dca78ec3" providerId="AD" clId="Web-{8639C579-4C12-EA5B-4889-7354891532B1}" dt="2021-06-04T14:16:26.233" v="62" actId="1076"/>
        <pc:sldMkLst>
          <pc:docMk/>
          <pc:sldMk cId="798787944" sldId="256"/>
        </pc:sldMkLst>
        <pc:picChg chg="del">
          <ac:chgData name="Fionnuala Carter" userId="S::fionnuala.carter@aes.cdetb.ie::30def306-6b11-4aa5-b737-4ad9dca78ec3" providerId="AD" clId="Web-{8639C579-4C12-EA5B-4889-7354891532B1}" dt="2021-06-04T14:16:18.561" v="60"/>
          <ac:picMkLst>
            <pc:docMk/>
            <pc:sldMk cId="798787944" sldId="256"/>
            <ac:picMk id="2" creationId="{4C6123E4-A4FE-4D13-A6AB-A5B4876938CC}"/>
          </ac:picMkLst>
        </pc:picChg>
        <pc:picChg chg="add mod">
          <ac:chgData name="Fionnuala Carter" userId="S::fionnuala.carter@aes.cdetb.ie::30def306-6b11-4aa5-b737-4ad9dca78ec3" providerId="AD" clId="Web-{8639C579-4C12-EA5B-4889-7354891532B1}" dt="2021-06-04T14:16:26.233" v="62" actId="1076"/>
          <ac:picMkLst>
            <pc:docMk/>
            <pc:sldMk cId="798787944" sldId="256"/>
            <ac:picMk id="3" creationId="{C00FBC81-0F55-4A26-AEB3-284CC3321597}"/>
          </ac:picMkLst>
        </pc:picChg>
      </pc:sldChg>
      <pc:sldChg chg="modNotes">
        <pc:chgData name="Fionnuala Carter" userId="S::fionnuala.carter@aes.cdetb.ie::30def306-6b11-4aa5-b737-4ad9dca78ec3" providerId="AD" clId="Web-{8639C579-4C12-EA5B-4889-7354891532B1}" dt="2021-06-04T14:31:30.041" v="210"/>
        <pc:sldMkLst>
          <pc:docMk/>
          <pc:sldMk cId="3047400954" sldId="261"/>
        </pc:sldMkLst>
      </pc:sldChg>
      <pc:sldChg chg="del">
        <pc:chgData name="Fionnuala Carter" userId="S::fionnuala.carter@aes.cdetb.ie::30def306-6b11-4aa5-b737-4ad9dca78ec3" providerId="AD" clId="Web-{8639C579-4C12-EA5B-4889-7354891532B1}" dt="2021-06-04T14:25:39.093" v="193"/>
        <pc:sldMkLst>
          <pc:docMk/>
          <pc:sldMk cId="2181352782" sldId="263"/>
        </pc:sldMkLst>
      </pc:sldChg>
      <pc:sldChg chg="addSp delSp modSp">
        <pc:chgData name="Fionnuala Carter" userId="S::fionnuala.carter@aes.cdetb.ie::30def306-6b11-4aa5-b737-4ad9dca78ec3" providerId="AD" clId="Web-{8639C579-4C12-EA5B-4889-7354891532B1}" dt="2021-06-04T14:47:02.226" v="542" actId="1076"/>
        <pc:sldMkLst>
          <pc:docMk/>
          <pc:sldMk cId="763538304" sldId="268"/>
        </pc:sldMkLst>
        <pc:spChg chg="mod">
          <ac:chgData name="Fionnuala Carter" userId="S::fionnuala.carter@aes.cdetb.ie::30def306-6b11-4aa5-b737-4ad9dca78ec3" providerId="AD" clId="Web-{8639C579-4C12-EA5B-4889-7354891532B1}" dt="2021-06-04T14:37:02.458" v="225" actId="20577"/>
          <ac:spMkLst>
            <pc:docMk/>
            <pc:sldMk cId="763538304" sldId="268"/>
            <ac:spMk id="2" creationId="{A8849267-18E5-4B23-BB35-6FAC642993AB}"/>
          </ac:spMkLst>
        </pc:spChg>
        <pc:spChg chg="del">
          <ac:chgData name="Fionnuala Carter" userId="S::fionnuala.carter@aes.cdetb.ie::30def306-6b11-4aa5-b737-4ad9dca78ec3" providerId="AD" clId="Web-{8639C579-4C12-EA5B-4889-7354891532B1}" dt="2021-06-04T14:36:28.644" v="217"/>
          <ac:spMkLst>
            <pc:docMk/>
            <pc:sldMk cId="763538304" sldId="268"/>
            <ac:spMk id="3" creationId="{B1ADE2AD-D969-481D-BF4D-0326A8F84CD5}"/>
          </ac:spMkLst>
        </pc:spChg>
        <pc:spChg chg="add mod">
          <ac:chgData name="Fionnuala Carter" userId="S::fionnuala.carter@aes.cdetb.ie::30def306-6b11-4aa5-b737-4ad9dca78ec3" providerId="AD" clId="Web-{8639C579-4C12-EA5B-4889-7354891532B1}" dt="2021-06-04T14:47:02.226" v="542" actId="1076"/>
          <ac:spMkLst>
            <pc:docMk/>
            <pc:sldMk cId="763538304" sldId="268"/>
            <ac:spMk id="6" creationId="{C91CB009-5652-4A42-9325-623FB514C7A1}"/>
          </ac:spMkLst>
        </pc:spChg>
      </pc:sldChg>
      <pc:sldChg chg="del">
        <pc:chgData name="Fionnuala Carter" userId="S::fionnuala.carter@aes.cdetb.ie::30def306-6b11-4aa5-b737-4ad9dca78ec3" providerId="AD" clId="Web-{8639C579-4C12-EA5B-4889-7354891532B1}" dt="2021-06-04T14:17:01.702" v="65"/>
        <pc:sldMkLst>
          <pc:docMk/>
          <pc:sldMk cId="1478900281" sldId="269"/>
        </pc:sldMkLst>
      </pc:sldChg>
      <pc:sldChg chg="addSp delSp del">
        <pc:chgData name="Fionnuala Carter" userId="S::fionnuala.carter@aes.cdetb.ie::30def306-6b11-4aa5-b737-4ad9dca78ec3" providerId="AD" clId="Web-{8639C579-4C12-EA5B-4889-7354891532B1}" dt="2021-06-04T14:24:48.560" v="191"/>
        <pc:sldMkLst>
          <pc:docMk/>
          <pc:sldMk cId="4229438825" sldId="270"/>
        </pc:sldMkLst>
        <pc:picChg chg="add">
          <ac:chgData name="Fionnuala Carter" userId="S::fionnuala.carter@aes.cdetb.ie::30def306-6b11-4aa5-b737-4ad9dca78ec3" providerId="AD" clId="Web-{8639C579-4C12-EA5B-4889-7354891532B1}" dt="2021-06-04T14:17:24.422" v="70"/>
          <ac:picMkLst>
            <pc:docMk/>
            <pc:sldMk cId="4229438825" sldId="270"/>
            <ac:picMk id="4" creationId="{C7D93C8E-B8D2-4A32-9D41-05EEE84A747B}"/>
          </ac:picMkLst>
        </pc:picChg>
        <pc:picChg chg="del">
          <ac:chgData name="Fionnuala Carter" userId="S::fionnuala.carter@aes.cdetb.ie::30def306-6b11-4aa5-b737-4ad9dca78ec3" providerId="AD" clId="Web-{8639C579-4C12-EA5B-4889-7354891532B1}" dt="2021-06-04T14:17:19.812" v="69"/>
          <ac:picMkLst>
            <pc:docMk/>
            <pc:sldMk cId="4229438825" sldId="270"/>
            <ac:picMk id="7" creationId="{4E4858B7-493E-47C0-8F82-5E3D2B4B1180}"/>
          </ac:picMkLst>
        </pc:picChg>
      </pc:sldChg>
      <pc:sldChg chg="modNotes">
        <pc:chgData name="Fionnuala Carter" userId="S::fionnuala.carter@aes.cdetb.ie::30def306-6b11-4aa5-b737-4ad9dca78ec3" providerId="AD" clId="Web-{8639C579-4C12-EA5B-4889-7354891532B1}" dt="2021-06-04T14:30:40.649" v="207"/>
        <pc:sldMkLst>
          <pc:docMk/>
          <pc:sldMk cId="4261886454" sldId="273"/>
        </pc:sldMkLst>
      </pc:sldChg>
      <pc:sldChg chg="modNotes">
        <pc:chgData name="Fionnuala Carter" userId="S::fionnuala.carter@aes.cdetb.ie::30def306-6b11-4aa5-b737-4ad9dca78ec3" providerId="AD" clId="Web-{8639C579-4C12-EA5B-4889-7354891532B1}" dt="2021-06-04T14:31:53.636" v="213"/>
        <pc:sldMkLst>
          <pc:docMk/>
          <pc:sldMk cId="2068393535" sldId="274"/>
        </pc:sldMkLst>
      </pc:sldChg>
      <pc:sldChg chg="del">
        <pc:chgData name="Fionnuala Carter" userId="S::fionnuala.carter@aes.cdetb.ie::30def306-6b11-4aa5-b737-4ad9dca78ec3" providerId="AD" clId="Web-{8639C579-4C12-EA5B-4889-7354891532B1}" dt="2021-06-04T14:17:09.031" v="66"/>
        <pc:sldMkLst>
          <pc:docMk/>
          <pc:sldMk cId="874860846" sldId="275"/>
        </pc:sldMkLst>
      </pc:sldChg>
      <pc:sldChg chg="modNotes">
        <pc:chgData name="Fionnuala Carter" userId="S::fionnuala.carter@aes.cdetb.ie::30def306-6b11-4aa5-b737-4ad9dca78ec3" providerId="AD" clId="Web-{8639C579-4C12-EA5B-4889-7354891532B1}" dt="2021-06-04T14:32:02.589" v="214"/>
        <pc:sldMkLst>
          <pc:docMk/>
          <pc:sldMk cId="2798583063" sldId="276"/>
        </pc:sldMkLst>
      </pc:sldChg>
      <pc:sldChg chg="addSp delSp modSp add replId modNotes">
        <pc:chgData name="Fionnuala Carter" userId="S::fionnuala.carter@aes.cdetb.ie::30def306-6b11-4aa5-b737-4ad9dca78ec3" providerId="AD" clId="Web-{8639C579-4C12-EA5B-4889-7354891532B1}" dt="2021-06-04T14:28:57.427" v="201"/>
        <pc:sldMkLst>
          <pc:docMk/>
          <pc:sldMk cId="2012184191" sldId="277"/>
        </pc:sldMkLst>
        <pc:spChg chg="add">
          <ac:chgData name="Fionnuala Carter" userId="S::fionnuala.carter@aes.cdetb.ie::30def306-6b11-4aa5-b737-4ad9dca78ec3" providerId="AD" clId="Web-{8639C579-4C12-EA5B-4889-7354891532B1}" dt="2021-06-04T14:09:21.626" v="21"/>
          <ac:spMkLst>
            <pc:docMk/>
            <pc:sldMk cId="2012184191" sldId="277"/>
            <ac:spMk id="6" creationId="{C96BBE69-CCED-4753-A4BD-BDC05246599D}"/>
          </ac:spMkLst>
        </pc:spChg>
        <pc:spChg chg="mod">
          <ac:chgData name="Fionnuala Carter" userId="S::fionnuala.carter@aes.cdetb.ie::30def306-6b11-4aa5-b737-4ad9dca78ec3" providerId="AD" clId="Web-{8639C579-4C12-EA5B-4889-7354891532B1}" dt="2021-06-04T14:08:29.609" v="8" actId="14100"/>
          <ac:spMkLst>
            <pc:docMk/>
            <pc:sldMk cId="2012184191" sldId="277"/>
            <ac:spMk id="11" creationId="{4034C193-FBCE-4D8C-8DAB-F04CAAD878FB}"/>
          </ac:spMkLst>
        </pc:spChg>
        <pc:spChg chg="del mod">
          <ac:chgData name="Fionnuala Carter" userId="S::fionnuala.carter@aes.cdetb.ie::30def306-6b11-4aa5-b737-4ad9dca78ec3" providerId="AD" clId="Web-{8639C579-4C12-EA5B-4889-7354891532B1}" dt="2021-06-04T14:09:13.485" v="20"/>
          <ac:spMkLst>
            <pc:docMk/>
            <pc:sldMk cId="2012184191" sldId="277"/>
            <ac:spMk id="13" creationId="{20313577-9FCB-4E48-822B-8427A866297A}"/>
          </ac:spMkLst>
        </pc:spChg>
        <pc:picChg chg="del">
          <ac:chgData name="Fionnuala Carter" userId="S::fionnuala.carter@aes.cdetb.ie::30def306-6b11-4aa5-b737-4ad9dca78ec3" providerId="AD" clId="Web-{8639C579-4C12-EA5B-4889-7354891532B1}" dt="2021-06-04T14:16:31.342" v="63"/>
          <ac:picMkLst>
            <pc:docMk/>
            <pc:sldMk cId="2012184191" sldId="277"/>
            <ac:picMk id="2" creationId="{4C6123E4-A4FE-4D13-A6AB-A5B4876938CC}"/>
          </ac:picMkLst>
        </pc:picChg>
        <pc:picChg chg="add mod">
          <ac:chgData name="Fionnuala Carter" userId="S::fionnuala.carter@aes.cdetb.ie::30def306-6b11-4aa5-b737-4ad9dca78ec3" providerId="AD" clId="Web-{8639C579-4C12-EA5B-4889-7354891532B1}" dt="2021-06-04T14:08:40.047" v="10" actId="1076"/>
          <ac:picMkLst>
            <pc:docMk/>
            <pc:sldMk cId="2012184191" sldId="277"/>
            <ac:picMk id="3" creationId="{A05B8912-0620-441D-8B76-AADA9E5A9C01}"/>
          </ac:picMkLst>
        </pc:picChg>
        <pc:picChg chg="add">
          <ac:chgData name="Fionnuala Carter" userId="S::fionnuala.carter@aes.cdetb.ie::30def306-6b11-4aa5-b737-4ad9dca78ec3" providerId="AD" clId="Web-{8639C579-4C12-EA5B-4889-7354891532B1}" dt="2021-06-04T14:16:32.920" v="64"/>
          <ac:picMkLst>
            <pc:docMk/>
            <pc:sldMk cId="2012184191" sldId="277"/>
            <ac:picMk id="4" creationId="{DC186C73-CD33-44D5-AD23-2F6C0500C62F}"/>
          </ac:picMkLst>
        </pc:picChg>
        <pc:picChg chg="add mod">
          <ac:chgData name="Fionnuala Carter" userId="S::fionnuala.carter@aes.cdetb.ie::30def306-6b11-4aa5-b737-4ad9dca78ec3" providerId="AD" clId="Web-{8639C579-4C12-EA5B-4889-7354891532B1}" dt="2021-06-04T14:27:44.347" v="197" actId="1076"/>
          <ac:picMkLst>
            <pc:docMk/>
            <pc:sldMk cId="2012184191" sldId="277"/>
            <ac:picMk id="5" creationId="{30790B11-FEAF-4A09-B2F6-A2A785A9479E}"/>
          </ac:picMkLst>
        </pc:picChg>
      </pc:sldChg>
      <pc:sldChg chg="addSp delSp modSp add replId modNotes">
        <pc:chgData name="Fionnuala Carter" userId="S::fionnuala.carter@aes.cdetb.ie::30def306-6b11-4aa5-b737-4ad9dca78ec3" providerId="AD" clId="Web-{8639C579-4C12-EA5B-4889-7354891532B1}" dt="2021-06-04T14:19:34.410" v="96"/>
        <pc:sldMkLst>
          <pc:docMk/>
          <pc:sldMk cId="2885002738" sldId="278"/>
        </pc:sldMkLst>
        <pc:spChg chg="add del mod">
          <ac:chgData name="Fionnuala Carter" userId="S::fionnuala.carter@aes.cdetb.ie::30def306-6b11-4aa5-b737-4ad9dca78ec3" providerId="AD" clId="Web-{8639C579-4C12-EA5B-4889-7354891532B1}" dt="2021-06-04T14:10:23.050" v="24"/>
          <ac:spMkLst>
            <pc:docMk/>
            <pc:sldMk cId="2885002738" sldId="278"/>
            <ac:spMk id="13" creationId="{EDCB257D-83A7-4E4F-B8F3-EF5FDCE3423D}"/>
          </ac:spMkLst>
        </pc:spChg>
        <pc:graphicFrameChg chg="del">
          <ac:chgData name="Fionnuala Carter" userId="S::fionnuala.carter@aes.cdetb.ie::30def306-6b11-4aa5-b737-4ad9dca78ec3" providerId="AD" clId="Web-{8639C579-4C12-EA5B-4889-7354891532B1}" dt="2021-06-04T14:10:19.634" v="23"/>
          <ac:graphicFrameMkLst>
            <pc:docMk/>
            <pc:sldMk cId="2885002738" sldId="278"/>
            <ac:graphicFrameMk id="5" creationId="{00000000-0000-0000-0000-000000000000}"/>
          </ac:graphicFrameMkLst>
        </pc:graphicFrameChg>
        <pc:graphicFrameChg chg="add mod modGraphic">
          <ac:chgData name="Fionnuala Carter" userId="S::fionnuala.carter@aes.cdetb.ie::30def306-6b11-4aa5-b737-4ad9dca78ec3" providerId="AD" clId="Web-{8639C579-4C12-EA5B-4889-7354891532B1}" dt="2021-06-04T14:16:05.154" v="59" actId="1076"/>
          <ac:graphicFrameMkLst>
            <pc:docMk/>
            <pc:sldMk cId="2885002738" sldId="278"/>
            <ac:graphicFrameMk id="14" creationId="{BA6A3373-1EF4-46EE-812F-49EE2D5AAE0B}"/>
          </ac:graphicFrameMkLst>
        </pc:graphicFrameChg>
        <pc:picChg chg="del">
          <ac:chgData name="Fionnuala Carter" userId="S::fionnuala.carter@aes.cdetb.ie::30def306-6b11-4aa5-b737-4ad9dca78ec3" providerId="AD" clId="Web-{8639C579-4C12-EA5B-4889-7354891532B1}" dt="2021-06-04T14:17:15.015" v="67"/>
          <ac:picMkLst>
            <pc:docMk/>
            <pc:sldMk cId="2885002738" sldId="278"/>
            <ac:picMk id="4" creationId="{4D4B88AD-30B6-7D4C-93AE-DC696F109B62}"/>
          </ac:picMkLst>
        </pc:picChg>
        <pc:picChg chg="add">
          <ac:chgData name="Fionnuala Carter" userId="S::fionnuala.carter@aes.cdetb.ie::30def306-6b11-4aa5-b737-4ad9dca78ec3" providerId="AD" clId="Web-{8639C579-4C12-EA5B-4889-7354891532B1}" dt="2021-06-04T14:17:16.265" v="68"/>
          <ac:picMkLst>
            <pc:docMk/>
            <pc:sldMk cId="2885002738" sldId="278"/>
            <ac:picMk id="425" creationId="{AFB3CFA6-7DC2-43D1-9BA2-5D22C8C74127}"/>
          </ac:picMkLst>
        </pc:picChg>
      </pc:sldChg>
      <pc:sldChg chg="addSp delSp modSp add del replId delAnim modNotes">
        <pc:chgData name="Fionnuala Carter" userId="S::fionnuala.carter@aes.cdetb.ie::30def306-6b11-4aa5-b737-4ad9dca78ec3" providerId="AD" clId="Web-{8639C579-4C12-EA5B-4889-7354891532B1}" dt="2021-06-04T14:29:51.523" v="204"/>
        <pc:sldMkLst>
          <pc:docMk/>
          <pc:sldMk cId="4128814482" sldId="279"/>
        </pc:sldMkLst>
        <pc:spChg chg="del mod">
          <ac:chgData name="Fionnuala Carter" userId="S::fionnuala.carter@aes.cdetb.ie::30def306-6b11-4aa5-b737-4ad9dca78ec3" providerId="AD" clId="Web-{8639C579-4C12-EA5B-4889-7354891532B1}" dt="2021-06-04T14:22:07.321" v="141"/>
          <ac:spMkLst>
            <pc:docMk/>
            <pc:sldMk cId="4128814482" sldId="279"/>
            <ac:spMk id="2" creationId="{579FCE0D-FBE3-4FDA-85EB-2C3221191530}"/>
          </ac:spMkLst>
        </pc:spChg>
        <pc:spChg chg="del mod">
          <ac:chgData name="Fionnuala Carter" userId="S::fionnuala.carter@aes.cdetb.ie::30def306-6b11-4aa5-b737-4ad9dca78ec3" providerId="AD" clId="Web-{8639C579-4C12-EA5B-4889-7354891532B1}" dt="2021-06-04T14:22:04.649" v="140"/>
          <ac:spMkLst>
            <pc:docMk/>
            <pc:sldMk cId="4128814482" sldId="279"/>
            <ac:spMk id="3" creationId="{A3632B45-B942-4D23-8203-820E05EEA0CE}"/>
          </ac:spMkLst>
        </pc:spChg>
        <pc:spChg chg="add del mod">
          <ac:chgData name="Fionnuala Carter" userId="S::fionnuala.carter@aes.cdetb.ie::30def306-6b11-4aa5-b737-4ad9dca78ec3" providerId="AD" clId="Web-{8639C579-4C12-EA5B-4889-7354891532B1}" dt="2021-06-04T14:22:28.791" v="146"/>
          <ac:spMkLst>
            <pc:docMk/>
            <pc:sldMk cId="4128814482" sldId="279"/>
            <ac:spMk id="8" creationId="{4C6FC715-8FA1-49D1-AA9F-E67C90EE0675}"/>
          </ac:spMkLst>
        </pc:spChg>
        <pc:spChg chg="add del mod">
          <ac:chgData name="Fionnuala Carter" userId="S::fionnuala.carter@aes.cdetb.ie::30def306-6b11-4aa5-b737-4ad9dca78ec3" providerId="AD" clId="Web-{8639C579-4C12-EA5B-4889-7354891532B1}" dt="2021-06-04T14:22:31.509" v="147"/>
          <ac:spMkLst>
            <pc:docMk/>
            <pc:sldMk cId="4128814482" sldId="279"/>
            <ac:spMk id="10" creationId="{58596C73-C470-4521-ACE9-DFE127C960A3}"/>
          </ac:spMkLst>
        </pc:spChg>
        <pc:spChg chg="add">
          <ac:chgData name="Fionnuala Carter" userId="S::fionnuala.carter@aes.cdetb.ie::30def306-6b11-4aa5-b737-4ad9dca78ec3" providerId="AD" clId="Web-{8639C579-4C12-EA5B-4889-7354891532B1}" dt="2021-06-04T14:21:10.601" v="101"/>
          <ac:spMkLst>
            <pc:docMk/>
            <pc:sldMk cId="4128814482" sldId="279"/>
            <ac:spMk id="27" creationId="{DA2DC0DB-0CF0-441A-8FF6-D963D056DBAE}"/>
          </ac:spMkLst>
        </pc:spChg>
        <pc:spChg chg="add mod">
          <ac:chgData name="Fionnuala Carter" userId="S::fionnuala.carter@aes.cdetb.ie::30def306-6b11-4aa5-b737-4ad9dca78ec3" providerId="AD" clId="Web-{8639C579-4C12-EA5B-4889-7354891532B1}" dt="2021-06-04T14:24:21.106" v="190" actId="20577"/>
          <ac:spMkLst>
            <pc:docMk/>
            <pc:sldMk cId="4128814482" sldId="279"/>
            <ac:spMk id="29" creationId="{8255373E-563F-4E2B-BE5F-EBFF62AC4197}"/>
          </ac:spMkLst>
        </pc:spChg>
        <pc:picChg chg="add mod">
          <ac:chgData name="Fionnuala Carter" userId="S::fionnuala.carter@aes.cdetb.ie::30def306-6b11-4aa5-b737-4ad9dca78ec3" providerId="AD" clId="Web-{8639C579-4C12-EA5B-4889-7354891532B1}" dt="2021-06-04T14:21:03.257" v="100" actId="1076"/>
          <ac:picMkLst>
            <pc:docMk/>
            <pc:sldMk cId="4128814482" sldId="279"/>
            <ac:picMk id="5" creationId="{06DDBD2A-52CF-49C4-A603-92C148FDC522}"/>
          </ac:picMkLst>
        </pc:picChg>
        <pc:picChg chg="del">
          <ac:chgData name="Fionnuala Carter" userId="S::fionnuala.carter@aes.cdetb.ie::30def306-6b11-4aa5-b737-4ad9dca78ec3" providerId="AD" clId="Web-{8639C579-4C12-EA5B-4889-7354891532B1}" dt="2021-06-04T14:20:57.803" v="98"/>
          <ac:picMkLst>
            <pc:docMk/>
            <pc:sldMk cId="4128814482" sldId="279"/>
            <ac:picMk id="6" creationId="{EBBC1788-03D3-4D7A-9CC3-3C29B63EB40C}"/>
          </ac:picMkLst>
        </pc:picChg>
      </pc:sldChg>
      <pc:sldChg chg="add replId">
        <pc:chgData name="Fionnuala Carter" userId="S::fionnuala.carter@aes.cdetb.ie::30def306-6b11-4aa5-b737-4ad9dca78ec3" providerId="AD" clId="Web-{8639C579-4C12-EA5B-4889-7354891532B1}" dt="2021-06-04T14:25:28.155" v="192"/>
        <pc:sldMkLst>
          <pc:docMk/>
          <pc:sldMk cId="3198713919" sldId="280"/>
        </pc:sldMkLst>
      </pc:sldChg>
      <pc:sldChg chg="addSp delSp modSp add ord replId modNotes">
        <pc:chgData name="Fionnuala Carter" userId="S::fionnuala.carter@aes.cdetb.ie::30def306-6b11-4aa5-b737-4ad9dca78ec3" providerId="AD" clId="Web-{8639C579-4C12-EA5B-4889-7354891532B1}" dt="2021-06-04T14:46:26.881" v="541" actId="1076"/>
        <pc:sldMkLst>
          <pc:docMk/>
          <pc:sldMk cId="768939468" sldId="281"/>
        </pc:sldMkLst>
        <pc:spChg chg="del">
          <ac:chgData name="Fionnuala Carter" userId="S::fionnuala.carter@aes.cdetb.ie::30def306-6b11-4aa5-b737-4ad9dca78ec3" providerId="AD" clId="Web-{8639C579-4C12-EA5B-4889-7354891532B1}" dt="2021-06-04T14:37:24.396" v="227"/>
          <ac:spMkLst>
            <pc:docMk/>
            <pc:sldMk cId="768939468" sldId="281"/>
            <ac:spMk id="2" creationId="{A8849267-18E5-4B23-BB35-6FAC642993AB}"/>
          </ac:spMkLst>
        </pc:spChg>
        <pc:spChg chg="del">
          <ac:chgData name="Fionnuala Carter" userId="S::fionnuala.carter@aes.cdetb.ie::30def306-6b11-4aa5-b737-4ad9dca78ec3" providerId="AD" clId="Web-{8639C579-4C12-EA5B-4889-7354891532B1}" dt="2021-06-04T14:37:35.662" v="230"/>
          <ac:spMkLst>
            <pc:docMk/>
            <pc:sldMk cId="768939468" sldId="281"/>
            <ac:spMk id="3" creationId="{B1ADE2AD-D969-481D-BF4D-0326A8F84CD5}"/>
          </ac:spMkLst>
        </pc:spChg>
        <pc:spChg chg="add del mod">
          <ac:chgData name="Fionnuala Carter" userId="S::fionnuala.carter@aes.cdetb.ie::30def306-6b11-4aa5-b737-4ad9dca78ec3" providerId="AD" clId="Web-{8639C579-4C12-EA5B-4889-7354891532B1}" dt="2021-06-04T14:37:27.927" v="229"/>
          <ac:spMkLst>
            <pc:docMk/>
            <pc:sldMk cId="768939468" sldId="281"/>
            <ac:spMk id="6" creationId="{C221E175-7B34-4356-BCFD-D0B57A159336}"/>
          </ac:spMkLst>
        </pc:spChg>
        <pc:spChg chg="add">
          <ac:chgData name="Fionnuala Carter" userId="S::fionnuala.carter@aes.cdetb.ie::30def306-6b11-4aa5-b737-4ad9dca78ec3" providerId="AD" clId="Web-{8639C579-4C12-EA5B-4889-7354891532B1}" dt="2021-06-04T14:37:25.458" v="228"/>
          <ac:spMkLst>
            <pc:docMk/>
            <pc:sldMk cId="768939468" sldId="281"/>
            <ac:spMk id="7" creationId="{A05BFD57-742C-436F-A5BE-4E84773564A5}"/>
          </ac:spMkLst>
        </pc:spChg>
        <pc:spChg chg="add mod">
          <ac:chgData name="Fionnuala Carter" userId="S::fionnuala.carter@aes.cdetb.ie::30def306-6b11-4aa5-b737-4ad9dca78ec3" providerId="AD" clId="Web-{8639C579-4C12-EA5B-4889-7354891532B1}" dt="2021-06-04T14:46:26.881" v="541" actId="1076"/>
          <ac:spMkLst>
            <pc:docMk/>
            <pc:sldMk cId="768939468" sldId="281"/>
            <ac:spMk id="9" creationId="{4BC0558E-02DA-4BF2-9AD4-03EC755C73EE}"/>
          </ac:spMkLst>
        </pc:spChg>
        <pc:picChg chg="add mod ord">
          <ac:chgData name="Fionnuala Carter" userId="S::fionnuala.carter@aes.cdetb.ie::30def306-6b11-4aa5-b737-4ad9dca78ec3" providerId="AD" clId="Web-{8639C579-4C12-EA5B-4889-7354891532B1}" dt="2021-06-04T14:37:39.131" v="231" actId="1076"/>
          <ac:picMkLst>
            <pc:docMk/>
            <pc:sldMk cId="768939468" sldId="281"/>
            <ac:picMk id="8" creationId="{54EDA100-31F7-49EA-BD51-52ABEF9397B9}"/>
          </ac:picMkLst>
        </pc:picChg>
      </pc:sldChg>
      <pc:sldChg chg="add del replId">
        <pc:chgData name="Fionnuala Carter" userId="S::fionnuala.carter@aes.cdetb.ie::30def306-6b11-4aa5-b737-4ad9dca78ec3" providerId="AD" clId="Web-{8639C579-4C12-EA5B-4889-7354891532B1}" dt="2021-06-04T14:29:45.429" v="203"/>
        <pc:sldMkLst>
          <pc:docMk/>
          <pc:sldMk cId="1455736615" sldId="281"/>
        </pc:sldMkLst>
      </pc:sldChg>
    </pc:docChg>
  </pc:docChgLst>
  <pc:docChgLst>
    <pc:chgData name="Sharon Brabazon" userId="S::sharon.brabazon@aes.cdetb.ie::1349c98f-8999-4376-91ab-c9df9930166c" providerId="AD" clId="Web-{5DF490E1-161E-D729-28DD-42E004F96F8A}"/>
    <pc:docChg chg="addSld modSld">
      <pc:chgData name="Sharon Brabazon" userId="S::sharon.brabazon@aes.cdetb.ie::1349c98f-8999-4376-91ab-c9df9930166c" providerId="AD" clId="Web-{5DF490E1-161E-D729-28DD-42E004F96F8A}" dt="2021-05-24T12:53:19.032" v="253" actId="20577"/>
      <pc:docMkLst>
        <pc:docMk/>
      </pc:docMkLst>
      <pc:sldChg chg="addSp">
        <pc:chgData name="Sharon Brabazon" userId="S::sharon.brabazon@aes.cdetb.ie::1349c98f-8999-4376-91ab-c9df9930166c" providerId="AD" clId="Web-{5DF490E1-161E-D729-28DD-42E004F96F8A}" dt="2021-05-24T12:15:55.159" v="0"/>
        <pc:sldMkLst>
          <pc:docMk/>
          <pc:sldMk cId="798787944" sldId="256"/>
        </pc:sldMkLst>
        <pc:picChg chg="add">
          <ac:chgData name="Sharon Brabazon" userId="S::sharon.brabazon@aes.cdetb.ie::1349c98f-8999-4376-91ab-c9df9930166c" providerId="AD" clId="Web-{5DF490E1-161E-D729-28DD-42E004F96F8A}" dt="2021-05-24T12:15:55.159" v="0"/>
          <ac:picMkLst>
            <pc:docMk/>
            <pc:sldMk cId="798787944" sldId="256"/>
            <ac:picMk id="2" creationId="{4C6123E4-A4FE-4D13-A6AB-A5B4876938CC}"/>
          </ac:picMkLst>
        </pc:picChg>
      </pc:sldChg>
      <pc:sldChg chg="addSp delSp modSp mod setBg">
        <pc:chgData name="Sharon Brabazon" userId="S::sharon.brabazon@aes.cdetb.ie::1349c98f-8999-4376-91ab-c9df9930166c" providerId="AD" clId="Web-{5DF490E1-161E-D729-28DD-42E004F96F8A}" dt="2021-05-24T12:48:08.492" v="162" actId="20577"/>
        <pc:sldMkLst>
          <pc:docMk/>
          <pc:sldMk cId="2656681464" sldId="257"/>
        </pc:sldMkLst>
        <pc:spChg chg="mod">
          <ac:chgData name="Sharon Brabazon" userId="S::sharon.brabazon@aes.cdetb.ie::1349c98f-8999-4376-91ab-c9df9930166c" providerId="AD" clId="Web-{5DF490E1-161E-D729-28DD-42E004F96F8A}" dt="2021-05-24T12:47:48.601" v="161"/>
          <ac:spMkLst>
            <pc:docMk/>
            <pc:sldMk cId="2656681464" sldId="257"/>
            <ac:spMk id="2" creationId="{00000000-0000-0000-0000-000000000000}"/>
          </ac:spMkLst>
        </pc:spChg>
        <pc:spChg chg="add del mod">
          <ac:chgData name="Sharon Brabazon" userId="S::sharon.brabazon@aes.cdetb.ie::1349c98f-8999-4376-91ab-c9df9930166c" providerId="AD" clId="Web-{5DF490E1-161E-D729-28DD-42E004F96F8A}" dt="2021-05-24T12:48:08.492" v="162" actId="20577"/>
          <ac:spMkLst>
            <pc:docMk/>
            <pc:sldMk cId="2656681464" sldId="257"/>
            <ac:spMk id="3" creationId="{00000000-0000-0000-0000-000000000000}"/>
          </ac:spMkLst>
        </pc:spChg>
        <pc:spChg chg="add del">
          <ac:chgData name="Sharon Brabazon" userId="S::sharon.brabazon@aes.cdetb.ie::1349c98f-8999-4376-91ab-c9df9930166c" providerId="AD" clId="Web-{5DF490E1-161E-D729-28DD-42E004F96F8A}" dt="2021-05-24T12:47:48.601" v="161"/>
          <ac:spMkLst>
            <pc:docMk/>
            <pc:sldMk cId="2656681464" sldId="257"/>
            <ac:spMk id="10" creationId="{CB5AA8A5-25CC-4295-892F-367FCDAF2BF6}"/>
          </ac:spMkLst>
        </pc:spChg>
        <pc:spChg chg="add del">
          <ac:chgData name="Sharon Brabazon" userId="S::sharon.brabazon@aes.cdetb.ie::1349c98f-8999-4376-91ab-c9df9930166c" providerId="AD" clId="Web-{5DF490E1-161E-D729-28DD-42E004F96F8A}" dt="2021-05-24T12:47:48.601" v="161"/>
          <ac:spMkLst>
            <pc:docMk/>
            <pc:sldMk cId="2656681464" sldId="257"/>
            <ac:spMk id="23" creationId="{24C6BC13-FB1E-48CC-B421-3D06039728B4}"/>
          </ac:spMkLst>
        </pc:spChg>
        <pc:grpChg chg="add del">
          <ac:chgData name="Sharon Brabazon" userId="S::sharon.brabazon@aes.cdetb.ie::1349c98f-8999-4376-91ab-c9df9930166c" providerId="AD" clId="Web-{5DF490E1-161E-D729-28DD-42E004F96F8A}" dt="2021-05-24T12:47:48.601" v="161"/>
          <ac:grpSpMkLst>
            <pc:docMk/>
            <pc:sldMk cId="2656681464" sldId="257"/>
            <ac:grpSpMk id="12" creationId="{09DD65AA-8280-4962-92F3-DF1CB53349DB}"/>
          </ac:grpSpMkLst>
        </pc:grpChg>
        <pc:graphicFrameChg chg="add del">
          <ac:chgData name="Sharon Brabazon" userId="S::sharon.brabazon@aes.cdetb.ie::1349c98f-8999-4376-91ab-c9df9930166c" providerId="AD" clId="Web-{5DF490E1-161E-D729-28DD-42E004F96F8A}" dt="2021-05-24T12:47:48.601" v="161"/>
          <ac:graphicFrameMkLst>
            <pc:docMk/>
            <pc:sldMk cId="2656681464" sldId="257"/>
            <ac:graphicFrameMk id="6" creationId="{DB1047A0-6499-4081-A8CA-50C2739A0361}"/>
          </ac:graphicFrameMkLst>
        </pc:graphicFrameChg>
      </pc:sldChg>
      <pc:sldChg chg="addSp delSp modSp mod setBg">
        <pc:chgData name="Sharon Brabazon" userId="S::sharon.brabazon@aes.cdetb.ie::1349c98f-8999-4376-91ab-c9df9930166c" providerId="AD" clId="Web-{5DF490E1-161E-D729-28DD-42E004F96F8A}" dt="2021-05-24T12:18:55.352" v="22"/>
        <pc:sldMkLst>
          <pc:docMk/>
          <pc:sldMk cId="2823620197" sldId="258"/>
        </pc:sldMkLst>
        <pc:spChg chg="mod">
          <ac:chgData name="Sharon Brabazon" userId="S::sharon.brabazon@aes.cdetb.ie::1349c98f-8999-4376-91ab-c9df9930166c" providerId="AD" clId="Web-{5DF490E1-161E-D729-28DD-42E004F96F8A}" dt="2021-05-24T12:18:55.352" v="22"/>
          <ac:spMkLst>
            <pc:docMk/>
            <pc:sldMk cId="2823620197" sldId="258"/>
            <ac:spMk id="2" creationId="{00000000-0000-0000-0000-000000000000}"/>
          </ac:spMkLst>
        </pc:spChg>
        <pc:spChg chg="add del">
          <ac:chgData name="Sharon Brabazon" userId="S::sharon.brabazon@aes.cdetb.ie::1349c98f-8999-4376-91ab-c9df9930166c" providerId="AD" clId="Web-{5DF490E1-161E-D729-28DD-42E004F96F8A}" dt="2021-05-24T12:18:55.352" v="22"/>
          <ac:spMkLst>
            <pc:docMk/>
            <pc:sldMk cId="2823620197" sldId="258"/>
            <ac:spMk id="3" creationId="{00000000-0000-0000-0000-000000000000}"/>
          </ac:spMkLst>
        </pc:spChg>
        <pc:spChg chg="add del">
          <ac:chgData name="Sharon Brabazon" userId="S::sharon.brabazon@aes.cdetb.ie::1349c98f-8999-4376-91ab-c9df9930166c" providerId="AD" clId="Web-{5DF490E1-161E-D729-28DD-42E004F96F8A}" dt="2021-05-24T12:18:55.352" v="22"/>
          <ac:spMkLst>
            <pc:docMk/>
            <pc:sldMk cId="2823620197" sldId="258"/>
            <ac:spMk id="7" creationId="{45B71F80-1F92-4074-84D9-16A062B215B3}"/>
          </ac:spMkLst>
        </pc:spChg>
        <pc:spChg chg="add del">
          <ac:chgData name="Sharon Brabazon" userId="S::sharon.brabazon@aes.cdetb.ie::1349c98f-8999-4376-91ab-c9df9930166c" providerId="AD" clId="Web-{5DF490E1-161E-D729-28DD-42E004F96F8A}" dt="2021-05-24T12:18:55.352" v="22"/>
          <ac:spMkLst>
            <pc:docMk/>
            <pc:sldMk cId="2823620197" sldId="258"/>
            <ac:spMk id="8" creationId="{7209C9DA-6E0D-46D9-8275-C52222D8CCAC}"/>
          </ac:spMkLst>
        </pc:spChg>
        <pc:spChg chg="add del">
          <ac:chgData name="Sharon Brabazon" userId="S::sharon.brabazon@aes.cdetb.ie::1349c98f-8999-4376-91ab-c9df9930166c" providerId="AD" clId="Web-{5DF490E1-161E-D729-28DD-42E004F96F8A}" dt="2021-05-24T12:17:39.037" v="4"/>
          <ac:spMkLst>
            <pc:docMk/>
            <pc:sldMk cId="2823620197" sldId="258"/>
            <ac:spMk id="10" creationId="{CB5AA8A5-25CC-4295-892F-367FCDAF2BF6}"/>
          </ac:spMkLst>
        </pc:spChg>
        <pc:spChg chg="add del">
          <ac:chgData name="Sharon Brabazon" userId="S::sharon.brabazon@aes.cdetb.ie::1349c98f-8999-4376-91ab-c9df9930166c" providerId="AD" clId="Web-{5DF490E1-161E-D729-28DD-42E004F96F8A}" dt="2021-05-24T12:18:55.352" v="22"/>
          <ac:spMkLst>
            <pc:docMk/>
            <pc:sldMk cId="2823620197" sldId="258"/>
            <ac:spMk id="14" creationId="{3EB57A4D-E0D0-46DA-B339-F24CA46FA70B}"/>
          </ac:spMkLst>
        </pc:spChg>
        <pc:spChg chg="add del">
          <ac:chgData name="Sharon Brabazon" userId="S::sharon.brabazon@aes.cdetb.ie::1349c98f-8999-4376-91ab-c9df9930166c" providerId="AD" clId="Web-{5DF490E1-161E-D729-28DD-42E004F96F8A}" dt="2021-05-24T12:18:49.477" v="19"/>
          <ac:spMkLst>
            <pc:docMk/>
            <pc:sldMk cId="2823620197" sldId="258"/>
            <ac:spMk id="16" creationId="{3EB57A4D-E0D0-46DA-B339-F24CA46FA70B}"/>
          </ac:spMkLst>
        </pc:spChg>
        <pc:spChg chg="add del">
          <ac:chgData name="Sharon Brabazon" userId="S::sharon.brabazon@aes.cdetb.ie::1349c98f-8999-4376-91ab-c9df9930166c" providerId="AD" clId="Web-{5DF490E1-161E-D729-28DD-42E004F96F8A}" dt="2021-05-24T12:18:49.477" v="19"/>
          <ac:spMkLst>
            <pc:docMk/>
            <pc:sldMk cId="2823620197" sldId="258"/>
            <ac:spMk id="19" creationId="{45B71F80-1F92-4074-84D9-16A062B215B3}"/>
          </ac:spMkLst>
        </pc:spChg>
        <pc:spChg chg="add del">
          <ac:chgData name="Sharon Brabazon" userId="S::sharon.brabazon@aes.cdetb.ie::1349c98f-8999-4376-91ab-c9df9930166c" providerId="AD" clId="Web-{5DF490E1-161E-D729-28DD-42E004F96F8A}" dt="2021-05-24T12:18:49.477" v="19"/>
          <ac:spMkLst>
            <pc:docMk/>
            <pc:sldMk cId="2823620197" sldId="258"/>
            <ac:spMk id="21" creationId="{7209C9DA-6E0D-46D9-8275-C52222D8CCAC}"/>
          </ac:spMkLst>
        </pc:spChg>
        <pc:spChg chg="add del">
          <ac:chgData name="Sharon Brabazon" userId="S::sharon.brabazon@aes.cdetb.ie::1349c98f-8999-4376-91ab-c9df9930166c" providerId="AD" clId="Web-{5DF490E1-161E-D729-28DD-42E004F96F8A}" dt="2021-05-24T12:17:39.037" v="4"/>
          <ac:spMkLst>
            <pc:docMk/>
            <pc:sldMk cId="2823620197" sldId="258"/>
            <ac:spMk id="23" creationId="{24C6BC13-FB1E-48CC-B421-3D06039728B4}"/>
          </ac:spMkLst>
        </pc:spChg>
        <pc:grpChg chg="add del">
          <ac:chgData name="Sharon Brabazon" userId="S::sharon.brabazon@aes.cdetb.ie::1349c98f-8999-4376-91ab-c9df9930166c" providerId="AD" clId="Web-{5DF490E1-161E-D729-28DD-42E004F96F8A}" dt="2021-05-24T12:17:39.037" v="4"/>
          <ac:grpSpMkLst>
            <pc:docMk/>
            <pc:sldMk cId="2823620197" sldId="258"/>
            <ac:grpSpMk id="12" creationId="{09DD65AA-8280-4962-92F3-DF1CB53349DB}"/>
          </ac:grpSpMkLst>
        </pc:grpChg>
        <pc:graphicFrameChg chg="add del">
          <ac:chgData name="Sharon Brabazon" userId="S::sharon.brabazon@aes.cdetb.ie::1349c98f-8999-4376-91ab-c9df9930166c" providerId="AD" clId="Web-{5DF490E1-161E-D729-28DD-42E004F96F8A}" dt="2021-05-24T12:17:39.037" v="4"/>
          <ac:graphicFrameMkLst>
            <pc:docMk/>
            <pc:sldMk cId="2823620197" sldId="258"/>
            <ac:graphicFrameMk id="6" creationId="{5FD3143C-8534-402B-AA09-8379125D118C}"/>
          </ac:graphicFrameMkLst>
        </pc:graphicFrameChg>
        <pc:graphicFrameChg chg="add del mod">
          <ac:chgData name="Sharon Brabazon" userId="S::sharon.brabazon@aes.cdetb.ie::1349c98f-8999-4376-91ab-c9df9930166c" providerId="AD" clId="Web-{5DF490E1-161E-D729-28DD-42E004F96F8A}" dt="2021-05-24T12:18:55.352" v="22"/>
          <ac:graphicFrameMkLst>
            <pc:docMk/>
            <pc:sldMk cId="2823620197" sldId="258"/>
            <ac:graphicFrameMk id="9" creationId="{27FF6D2D-0C22-459F-BE8F-65D4F1BD81AC}"/>
          </ac:graphicFrameMkLst>
        </pc:graphicFrameChg>
      </pc:sldChg>
      <pc:sldChg chg="addSp delSp modSp mod setBg">
        <pc:chgData name="Sharon Brabazon" userId="S::sharon.brabazon@aes.cdetb.ie::1349c98f-8999-4376-91ab-c9df9930166c" providerId="AD" clId="Web-{5DF490E1-161E-D729-28DD-42E004F96F8A}" dt="2021-05-24T12:20:00.213" v="26"/>
        <pc:sldMkLst>
          <pc:docMk/>
          <pc:sldMk cId="1267619338" sldId="260"/>
        </pc:sldMkLst>
        <pc:spChg chg="mod">
          <ac:chgData name="Sharon Brabazon" userId="S::sharon.brabazon@aes.cdetb.ie::1349c98f-8999-4376-91ab-c9df9930166c" providerId="AD" clId="Web-{5DF490E1-161E-D729-28DD-42E004F96F8A}" dt="2021-05-24T12:19:46.009" v="25"/>
          <ac:spMkLst>
            <pc:docMk/>
            <pc:sldMk cId="1267619338" sldId="260"/>
            <ac:spMk id="2" creationId="{00000000-0000-0000-0000-000000000000}"/>
          </ac:spMkLst>
        </pc:spChg>
        <pc:spChg chg="del">
          <ac:chgData name="Sharon Brabazon" userId="S::sharon.brabazon@aes.cdetb.ie::1349c98f-8999-4376-91ab-c9df9930166c" providerId="AD" clId="Web-{5DF490E1-161E-D729-28DD-42E004F96F8A}" dt="2021-05-24T12:19:19.899" v="23"/>
          <ac:spMkLst>
            <pc:docMk/>
            <pc:sldMk cId="1267619338" sldId="260"/>
            <ac:spMk id="3" creationId="{00000000-0000-0000-0000-000000000000}"/>
          </ac:spMkLst>
        </pc:spChg>
        <pc:spChg chg="add del">
          <ac:chgData name="Sharon Brabazon" userId="S::sharon.brabazon@aes.cdetb.ie::1349c98f-8999-4376-91ab-c9df9930166c" providerId="AD" clId="Web-{5DF490E1-161E-D729-28DD-42E004F96F8A}" dt="2021-05-24T12:19:46.009" v="25"/>
          <ac:spMkLst>
            <pc:docMk/>
            <pc:sldMk cId="1267619338" sldId="260"/>
            <ac:spMk id="10" creationId="{CB5AA8A5-25CC-4295-892F-367FCDAF2BF6}"/>
          </ac:spMkLst>
        </pc:spChg>
        <pc:spChg chg="add del">
          <ac:chgData name="Sharon Brabazon" userId="S::sharon.brabazon@aes.cdetb.ie::1349c98f-8999-4376-91ab-c9df9930166c" providerId="AD" clId="Web-{5DF490E1-161E-D729-28DD-42E004F96F8A}" dt="2021-05-24T12:19:46.009" v="25"/>
          <ac:spMkLst>
            <pc:docMk/>
            <pc:sldMk cId="1267619338" sldId="260"/>
            <ac:spMk id="23" creationId="{24C6BC13-FB1E-48CC-B421-3D06039728B4}"/>
          </ac:spMkLst>
        </pc:spChg>
        <pc:spChg chg="add">
          <ac:chgData name="Sharon Brabazon" userId="S::sharon.brabazon@aes.cdetb.ie::1349c98f-8999-4376-91ab-c9df9930166c" providerId="AD" clId="Web-{5DF490E1-161E-D729-28DD-42E004F96F8A}" dt="2021-05-24T12:19:46.009" v="25"/>
          <ac:spMkLst>
            <pc:docMk/>
            <pc:sldMk cId="1267619338" sldId="260"/>
            <ac:spMk id="28" creationId="{4A5A35EE-7AE1-4E24-8916-B0122B9740B7}"/>
          </ac:spMkLst>
        </pc:spChg>
        <pc:grpChg chg="add del">
          <ac:chgData name="Sharon Brabazon" userId="S::sharon.brabazon@aes.cdetb.ie::1349c98f-8999-4376-91ab-c9df9930166c" providerId="AD" clId="Web-{5DF490E1-161E-D729-28DD-42E004F96F8A}" dt="2021-05-24T12:19:46.009" v="25"/>
          <ac:grpSpMkLst>
            <pc:docMk/>
            <pc:sldMk cId="1267619338" sldId="260"/>
            <ac:grpSpMk id="12" creationId="{09DD65AA-8280-4962-92F3-DF1CB53349DB}"/>
          </ac:grpSpMkLst>
        </pc:grpChg>
        <pc:grpChg chg="add">
          <ac:chgData name="Sharon Brabazon" userId="S::sharon.brabazon@aes.cdetb.ie::1349c98f-8999-4376-91ab-c9df9930166c" providerId="AD" clId="Web-{5DF490E1-161E-D729-28DD-42E004F96F8A}" dt="2021-05-24T12:19:46.009" v="25"/>
          <ac:grpSpMkLst>
            <pc:docMk/>
            <pc:sldMk cId="1267619338" sldId="260"/>
            <ac:grpSpMk id="30" creationId="{F3BC879B-A529-47C3-A6A5-914D67AAAA8C}"/>
          </ac:grpSpMkLst>
        </pc:grpChg>
        <pc:graphicFrameChg chg="add mod modGraphic">
          <ac:chgData name="Sharon Brabazon" userId="S::sharon.brabazon@aes.cdetb.ie::1349c98f-8999-4376-91ab-c9df9930166c" providerId="AD" clId="Web-{5DF490E1-161E-D729-28DD-42E004F96F8A}" dt="2021-05-24T12:20:00.213" v="26"/>
          <ac:graphicFrameMkLst>
            <pc:docMk/>
            <pc:sldMk cId="1267619338" sldId="260"/>
            <ac:graphicFrameMk id="6" creationId="{604C3DEC-DA05-4866-9F43-453D8959B611}"/>
          </ac:graphicFrameMkLst>
        </pc:graphicFrameChg>
        <pc:picChg chg="mod">
          <ac:chgData name="Sharon Brabazon" userId="S::sharon.brabazon@aes.cdetb.ie::1349c98f-8999-4376-91ab-c9df9930166c" providerId="AD" clId="Web-{5DF490E1-161E-D729-28DD-42E004F96F8A}" dt="2021-05-24T12:19:37.665" v="24" actId="1076"/>
          <ac:picMkLst>
            <pc:docMk/>
            <pc:sldMk cId="1267619338" sldId="260"/>
            <ac:picMk id="4" creationId="{4D4B88AD-30B6-7D4C-93AE-DC696F109B62}"/>
          </ac:picMkLst>
        </pc:picChg>
      </pc:sldChg>
      <pc:sldChg chg="addSp delSp modSp mod modClrScheme chgLayout">
        <pc:chgData name="Sharon Brabazon" userId="S::sharon.brabazon@aes.cdetb.ie::1349c98f-8999-4376-91ab-c9df9930166c" providerId="AD" clId="Web-{5DF490E1-161E-D729-28DD-42E004F96F8A}" dt="2021-05-24T12:38:11.851" v="107"/>
        <pc:sldMkLst>
          <pc:docMk/>
          <pc:sldMk cId="3047400954" sldId="261"/>
        </pc:sldMkLst>
        <pc:spChg chg="mod ord">
          <ac:chgData name="Sharon Brabazon" userId="S::sharon.brabazon@aes.cdetb.ie::1349c98f-8999-4376-91ab-c9df9930166c" providerId="AD" clId="Web-{5DF490E1-161E-D729-28DD-42E004F96F8A}" dt="2021-05-24T12:37:52.366" v="105"/>
          <ac:spMkLst>
            <pc:docMk/>
            <pc:sldMk cId="3047400954" sldId="261"/>
            <ac:spMk id="2" creationId="{00000000-0000-0000-0000-000000000000}"/>
          </ac:spMkLst>
        </pc:spChg>
        <pc:spChg chg="del mod">
          <ac:chgData name="Sharon Brabazon" userId="S::sharon.brabazon@aes.cdetb.ie::1349c98f-8999-4376-91ab-c9df9930166c" providerId="AD" clId="Web-{5DF490E1-161E-D729-28DD-42E004F96F8A}" dt="2021-05-24T12:37:52.366" v="105"/>
          <ac:spMkLst>
            <pc:docMk/>
            <pc:sldMk cId="3047400954" sldId="261"/>
            <ac:spMk id="3" creationId="{00000000-0000-0000-0000-000000000000}"/>
          </ac:spMkLst>
        </pc:spChg>
        <pc:graphicFrameChg chg="add mod modGraphic">
          <ac:chgData name="Sharon Brabazon" userId="S::sharon.brabazon@aes.cdetb.ie::1349c98f-8999-4376-91ab-c9df9930166c" providerId="AD" clId="Web-{5DF490E1-161E-D729-28DD-42E004F96F8A}" dt="2021-05-24T12:38:11.851" v="107"/>
          <ac:graphicFrameMkLst>
            <pc:docMk/>
            <pc:sldMk cId="3047400954" sldId="261"/>
            <ac:graphicFrameMk id="5" creationId="{E3CC8216-5982-4493-8575-D69F74D2FCB1}"/>
          </ac:graphicFrameMkLst>
        </pc:graphicFrameChg>
      </pc:sldChg>
      <pc:sldChg chg="addSp delSp modSp mod setBg">
        <pc:chgData name="Sharon Brabazon" userId="S::sharon.brabazon@aes.cdetb.ie::1349c98f-8999-4376-91ab-c9df9930166c" providerId="AD" clId="Web-{5DF490E1-161E-D729-28DD-42E004F96F8A}" dt="2021-05-24T12:53:19.032" v="253" actId="20577"/>
        <pc:sldMkLst>
          <pc:docMk/>
          <pc:sldMk cId="2181352782" sldId="263"/>
        </pc:sldMkLst>
        <pc:spChg chg="mod">
          <ac:chgData name="Sharon Brabazon" userId="S::sharon.brabazon@aes.cdetb.ie::1349c98f-8999-4376-91ab-c9df9930166c" providerId="AD" clId="Web-{5DF490E1-161E-D729-28DD-42E004F96F8A}" dt="2021-05-24T12:50:02.105" v="168"/>
          <ac:spMkLst>
            <pc:docMk/>
            <pc:sldMk cId="2181352782" sldId="263"/>
            <ac:spMk id="5" creationId="{00000000-0000-0000-0000-000000000000}"/>
          </ac:spMkLst>
        </pc:spChg>
        <pc:spChg chg="add del mod">
          <ac:chgData name="Sharon Brabazon" userId="S::sharon.brabazon@aes.cdetb.ie::1349c98f-8999-4376-91ab-c9df9930166c" providerId="AD" clId="Web-{5DF490E1-161E-D729-28DD-42E004F96F8A}" dt="2021-05-24T12:50:02.105" v="168"/>
          <ac:spMkLst>
            <pc:docMk/>
            <pc:sldMk cId="2181352782" sldId="263"/>
            <ac:spMk id="6" creationId="{00000000-0000-0000-0000-000000000000}"/>
          </ac:spMkLst>
        </pc:spChg>
        <pc:spChg chg="add del">
          <ac:chgData name="Sharon Brabazon" userId="S::sharon.brabazon@aes.cdetb.ie::1349c98f-8999-4376-91ab-c9df9930166c" providerId="AD" clId="Web-{5DF490E1-161E-D729-28DD-42E004F96F8A}" dt="2021-05-24T12:50:02.105" v="168"/>
          <ac:spMkLst>
            <pc:docMk/>
            <pc:sldMk cId="2181352782" sldId="263"/>
            <ac:spMk id="8" creationId="{8DF4D7F6-81B5-452A-9CE6-76D81F91D41B}"/>
          </ac:spMkLst>
        </pc:spChg>
        <pc:spChg chg="add del">
          <ac:chgData name="Sharon Brabazon" userId="S::sharon.brabazon@aes.cdetb.ie::1349c98f-8999-4376-91ab-c9df9930166c" providerId="AD" clId="Web-{5DF490E1-161E-D729-28DD-42E004F96F8A}" dt="2021-05-24T12:50:02.105" v="168"/>
          <ac:spMkLst>
            <pc:docMk/>
            <pc:sldMk cId="2181352782" sldId="263"/>
            <ac:spMk id="9" creationId="{4600514D-20FB-4559-97DC-D1DC39E6C3DE}"/>
          </ac:spMkLst>
        </pc:spChg>
        <pc:spChg chg="add del">
          <ac:chgData name="Sharon Brabazon" userId="S::sharon.brabazon@aes.cdetb.ie::1349c98f-8999-4376-91ab-c9df9930166c" providerId="AD" clId="Web-{5DF490E1-161E-D729-28DD-42E004F96F8A}" dt="2021-05-24T12:50:02.105" v="168"/>
          <ac:spMkLst>
            <pc:docMk/>
            <pc:sldMk cId="2181352782" sldId="263"/>
            <ac:spMk id="10" creationId="{266F638A-E405-4AC0-B984-72E5813B0DD1}"/>
          </ac:spMkLst>
        </pc:spChg>
        <pc:spChg chg="add del">
          <ac:chgData name="Sharon Brabazon" userId="S::sharon.brabazon@aes.cdetb.ie::1349c98f-8999-4376-91ab-c9df9930166c" providerId="AD" clId="Web-{5DF490E1-161E-D729-28DD-42E004F96F8A}" dt="2021-05-24T12:21:17.902" v="28"/>
          <ac:spMkLst>
            <pc:docMk/>
            <pc:sldMk cId="2181352782" sldId="263"/>
            <ac:spMk id="11" creationId="{603AE127-802C-459A-A612-DB85B67F0DC0}"/>
          </ac:spMkLst>
        </pc:spChg>
        <pc:spChg chg="add del">
          <ac:chgData name="Sharon Brabazon" userId="S::sharon.brabazon@aes.cdetb.ie::1349c98f-8999-4376-91ab-c9df9930166c" providerId="AD" clId="Web-{5DF490E1-161E-D729-28DD-42E004F96F8A}" dt="2021-05-24T12:21:17.902" v="28"/>
          <ac:spMkLst>
            <pc:docMk/>
            <pc:sldMk cId="2181352782" sldId="263"/>
            <ac:spMk id="13" creationId="{9323D83D-50D6-4040-A58B-FCEA340F886A}"/>
          </ac:spMkLst>
        </pc:spChg>
        <pc:spChg chg="add del">
          <ac:chgData name="Sharon Brabazon" userId="S::sharon.brabazon@aes.cdetb.ie::1349c98f-8999-4376-91ab-c9df9930166c" providerId="AD" clId="Web-{5DF490E1-161E-D729-28DD-42E004F96F8A}" dt="2021-05-24T12:21:17.902" v="28"/>
          <ac:spMkLst>
            <pc:docMk/>
            <pc:sldMk cId="2181352782" sldId="263"/>
            <ac:spMk id="17" creationId="{F10FD715-4DCE-4779-B634-EC78315EA213}"/>
          </ac:spMkLst>
        </pc:spChg>
        <pc:spChg chg="add del">
          <ac:chgData name="Sharon Brabazon" userId="S::sharon.brabazon@aes.cdetb.ie::1349c98f-8999-4376-91ab-c9df9930166c" providerId="AD" clId="Web-{5DF490E1-161E-D729-28DD-42E004F96F8A}" dt="2021-05-24T12:50:02.105" v="168"/>
          <ac:spMkLst>
            <pc:docMk/>
            <pc:sldMk cId="2181352782" sldId="263"/>
            <ac:spMk id="21" creationId="{27B538D5-95DB-47ED-9CB4-34AE5BF78E6B}"/>
          </ac:spMkLst>
        </pc:spChg>
        <pc:spChg chg="add">
          <ac:chgData name="Sharon Brabazon" userId="S::sharon.brabazon@aes.cdetb.ie::1349c98f-8999-4376-91ab-c9df9930166c" providerId="AD" clId="Web-{5DF490E1-161E-D729-28DD-42E004F96F8A}" dt="2021-05-24T12:50:02.105" v="168"/>
          <ac:spMkLst>
            <pc:docMk/>
            <pc:sldMk cId="2181352782" sldId="263"/>
            <ac:spMk id="27" creationId="{45B71F80-1F92-4074-84D9-16A062B215B3}"/>
          </ac:spMkLst>
        </pc:spChg>
        <pc:spChg chg="add">
          <ac:chgData name="Sharon Brabazon" userId="S::sharon.brabazon@aes.cdetb.ie::1349c98f-8999-4376-91ab-c9df9930166c" providerId="AD" clId="Web-{5DF490E1-161E-D729-28DD-42E004F96F8A}" dt="2021-05-24T12:50:02.105" v="168"/>
          <ac:spMkLst>
            <pc:docMk/>
            <pc:sldMk cId="2181352782" sldId="263"/>
            <ac:spMk id="29" creationId="{7209C9DA-6E0D-46D9-8275-C52222D8CCAC}"/>
          </ac:spMkLst>
        </pc:spChg>
        <pc:spChg chg="add">
          <ac:chgData name="Sharon Brabazon" userId="S::sharon.brabazon@aes.cdetb.ie::1349c98f-8999-4376-91ab-c9df9930166c" providerId="AD" clId="Web-{5DF490E1-161E-D729-28DD-42E004F96F8A}" dt="2021-05-24T12:50:02.105" v="168"/>
          <ac:spMkLst>
            <pc:docMk/>
            <pc:sldMk cId="2181352782" sldId="263"/>
            <ac:spMk id="31" creationId="{3EB57A4D-E0D0-46DA-B339-F24CA46FA70B}"/>
          </ac:spMkLst>
        </pc:spChg>
        <pc:graphicFrameChg chg="add del">
          <ac:chgData name="Sharon Brabazon" userId="S::sharon.brabazon@aes.cdetb.ie::1349c98f-8999-4376-91ab-c9df9930166c" providerId="AD" clId="Web-{5DF490E1-161E-D729-28DD-42E004F96F8A}" dt="2021-05-24T12:49:04.962" v="164"/>
          <ac:graphicFrameMkLst>
            <pc:docMk/>
            <pc:sldMk cId="2181352782" sldId="263"/>
            <ac:graphicFrameMk id="23" creationId="{9E527F40-F218-4979-BD4C-773D2EB10E70}"/>
          </ac:graphicFrameMkLst>
        </pc:graphicFrameChg>
        <pc:graphicFrameChg chg="add mod modGraphic">
          <ac:chgData name="Sharon Brabazon" userId="S::sharon.brabazon@aes.cdetb.ie::1349c98f-8999-4376-91ab-c9df9930166c" providerId="AD" clId="Web-{5DF490E1-161E-D729-28DD-42E004F96F8A}" dt="2021-05-24T12:53:19.032" v="253" actId="20577"/>
          <ac:graphicFrameMkLst>
            <pc:docMk/>
            <pc:sldMk cId="2181352782" sldId="263"/>
            <ac:graphicFrameMk id="24" creationId="{6FDC3B8D-0770-4FB3-883F-286BB5A185F6}"/>
          </ac:graphicFrameMkLst>
        </pc:graphicFrameChg>
        <pc:picChg chg="ord">
          <ac:chgData name="Sharon Brabazon" userId="S::sharon.brabazon@aes.cdetb.ie::1349c98f-8999-4376-91ab-c9df9930166c" providerId="AD" clId="Web-{5DF490E1-161E-D729-28DD-42E004F96F8A}" dt="2021-05-24T12:21:17.902" v="29"/>
          <ac:picMkLst>
            <pc:docMk/>
            <pc:sldMk cId="2181352782" sldId="263"/>
            <ac:picMk id="4" creationId="{4D4B88AD-30B6-7D4C-93AE-DC696F109B62}"/>
          </ac:picMkLst>
        </pc:picChg>
        <pc:cxnChg chg="add del">
          <ac:chgData name="Sharon Brabazon" userId="S::sharon.brabazon@aes.cdetb.ie::1349c98f-8999-4376-91ab-c9df9930166c" providerId="AD" clId="Web-{5DF490E1-161E-D729-28DD-42E004F96F8A}" dt="2021-05-24T12:50:02.105" v="168"/>
          <ac:cxnSpMkLst>
            <pc:docMk/>
            <pc:sldMk cId="2181352782" sldId="263"/>
            <ac:cxnSpMk id="12" creationId="{7D1CBE93-B17D-4509-843C-82287C38032A}"/>
          </ac:cxnSpMkLst>
        </pc:cxnChg>
        <pc:cxnChg chg="add del">
          <ac:chgData name="Sharon Brabazon" userId="S::sharon.brabazon@aes.cdetb.ie::1349c98f-8999-4376-91ab-c9df9930166c" providerId="AD" clId="Web-{5DF490E1-161E-D729-28DD-42E004F96F8A}" dt="2021-05-24T12:21:17.902" v="28"/>
          <ac:cxnSpMkLst>
            <pc:docMk/>
            <pc:sldMk cId="2181352782" sldId="263"/>
            <ac:cxnSpMk id="15" creationId="{1A1FE6BB-DFB2-4080-9B5E-076EF5DDE67B}"/>
          </ac:cxnSpMkLst>
        </pc:cxnChg>
        <pc:cxnChg chg="add del">
          <ac:chgData name="Sharon Brabazon" userId="S::sharon.brabazon@aes.cdetb.ie::1349c98f-8999-4376-91ab-c9df9930166c" providerId="AD" clId="Web-{5DF490E1-161E-D729-28DD-42E004F96F8A}" dt="2021-05-24T12:50:02.105" v="168"/>
          <ac:cxnSpMkLst>
            <pc:docMk/>
            <pc:sldMk cId="2181352782" sldId="263"/>
            <ac:cxnSpMk id="19" creationId="{AE6277B4-6A43-48AB-89B2-3442221619CC}"/>
          </ac:cxnSpMkLst>
        </pc:cxnChg>
      </pc:sldChg>
      <pc:sldChg chg="addSp delSp modSp mod setBg">
        <pc:chgData name="Sharon Brabazon" userId="S::sharon.brabazon@aes.cdetb.ie::1349c98f-8999-4376-91ab-c9df9930166c" providerId="AD" clId="Web-{5DF490E1-161E-D729-28DD-42E004F96F8A}" dt="2021-05-24T12:24:11.985" v="34"/>
        <pc:sldMkLst>
          <pc:docMk/>
          <pc:sldMk cId="288523555" sldId="264"/>
        </pc:sldMkLst>
        <pc:spChg chg="mod">
          <ac:chgData name="Sharon Brabazon" userId="S::sharon.brabazon@aes.cdetb.ie::1349c98f-8999-4376-91ab-c9df9930166c" providerId="AD" clId="Web-{5DF490E1-161E-D729-28DD-42E004F96F8A}" dt="2021-05-24T12:23:11.765" v="30"/>
          <ac:spMkLst>
            <pc:docMk/>
            <pc:sldMk cId="288523555" sldId="264"/>
            <ac:spMk id="2" creationId="{00000000-0000-0000-0000-000000000000}"/>
          </ac:spMkLst>
        </pc:spChg>
        <pc:spChg chg="del">
          <ac:chgData name="Sharon Brabazon" userId="S::sharon.brabazon@aes.cdetb.ie::1349c98f-8999-4376-91ab-c9df9930166c" providerId="AD" clId="Web-{5DF490E1-161E-D729-28DD-42E004F96F8A}" dt="2021-05-24T12:23:11.765" v="30"/>
          <ac:spMkLst>
            <pc:docMk/>
            <pc:sldMk cId="288523555" sldId="264"/>
            <ac:spMk id="3" creationId="{00000000-0000-0000-0000-000000000000}"/>
          </ac:spMkLst>
        </pc:spChg>
        <pc:spChg chg="add">
          <ac:chgData name="Sharon Brabazon" userId="S::sharon.brabazon@aes.cdetb.ie::1349c98f-8999-4376-91ab-c9df9930166c" providerId="AD" clId="Web-{5DF490E1-161E-D729-28DD-42E004F96F8A}" dt="2021-05-24T12:23:11.765" v="30"/>
          <ac:spMkLst>
            <pc:docMk/>
            <pc:sldMk cId="288523555" sldId="264"/>
            <ac:spMk id="10" creationId="{45B71F80-1F92-4074-84D9-16A062B215B3}"/>
          </ac:spMkLst>
        </pc:spChg>
        <pc:spChg chg="add">
          <ac:chgData name="Sharon Brabazon" userId="S::sharon.brabazon@aes.cdetb.ie::1349c98f-8999-4376-91ab-c9df9930166c" providerId="AD" clId="Web-{5DF490E1-161E-D729-28DD-42E004F96F8A}" dt="2021-05-24T12:23:11.765" v="30"/>
          <ac:spMkLst>
            <pc:docMk/>
            <pc:sldMk cId="288523555" sldId="264"/>
            <ac:spMk id="12" creationId="{7209C9DA-6E0D-46D9-8275-C52222D8CCAC}"/>
          </ac:spMkLst>
        </pc:spChg>
        <pc:spChg chg="add">
          <ac:chgData name="Sharon Brabazon" userId="S::sharon.brabazon@aes.cdetb.ie::1349c98f-8999-4376-91ab-c9df9930166c" providerId="AD" clId="Web-{5DF490E1-161E-D729-28DD-42E004F96F8A}" dt="2021-05-24T12:23:11.765" v="30"/>
          <ac:spMkLst>
            <pc:docMk/>
            <pc:sldMk cId="288523555" sldId="264"/>
            <ac:spMk id="14" creationId="{3EB57A4D-E0D0-46DA-B339-F24CA46FA70B}"/>
          </ac:spMkLst>
        </pc:spChg>
        <pc:graphicFrameChg chg="add ord">
          <ac:chgData name="Sharon Brabazon" userId="S::sharon.brabazon@aes.cdetb.ie::1349c98f-8999-4376-91ab-c9df9930166c" providerId="AD" clId="Web-{5DF490E1-161E-D729-28DD-42E004F96F8A}" dt="2021-05-24T12:23:34.156" v="31"/>
          <ac:graphicFrameMkLst>
            <pc:docMk/>
            <pc:sldMk cId="288523555" sldId="264"/>
            <ac:graphicFrameMk id="6" creationId="{FAB6C438-0889-48A5-8086-9E3F96BB1214}"/>
          </ac:graphicFrameMkLst>
        </pc:graphicFrameChg>
        <pc:picChg chg="mod ord">
          <ac:chgData name="Sharon Brabazon" userId="S::sharon.brabazon@aes.cdetb.ie::1349c98f-8999-4376-91ab-c9df9930166c" providerId="AD" clId="Web-{5DF490E1-161E-D729-28DD-42E004F96F8A}" dt="2021-05-24T12:24:11.985" v="34"/>
          <ac:picMkLst>
            <pc:docMk/>
            <pc:sldMk cId="288523555" sldId="264"/>
            <ac:picMk id="4" creationId="{4D4B88AD-30B6-7D4C-93AE-DC696F109B62}"/>
          </ac:picMkLst>
        </pc:picChg>
      </pc:sldChg>
      <pc:sldChg chg="addSp delSp modSp mod setBg">
        <pc:chgData name="Sharon Brabazon" userId="S::sharon.brabazon@aes.cdetb.ie::1349c98f-8999-4376-91ab-c9df9930166c" providerId="AD" clId="Web-{5DF490E1-161E-D729-28DD-42E004F96F8A}" dt="2021-05-24T12:46:06.348" v="159"/>
        <pc:sldMkLst>
          <pc:docMk/>
          <pc:sldMk cId="2300820531" sldId="265"/>
        </pc:sldMkLst>
        <pc:spChg chg="mod">
          <ac:chgData name="Sharon Brabazon" userId="S::sharon.brabazon@aes.cdetb.ie::1349c98f-8999-4376-91ab-c9df9930166c" providerId="AD" clId="Web-{5DF490E1-161E-D729-28DD-42E004F96F8A}" dt="2021-05-24T12:45:04.175" v="157" actId="1076"/>
          <ac:spMkLst>
            <pc:docMk/>
            <pc:sldMk cId="2300820531" sldId="265"/>
            <ac:spMk id="2" creationId="{00000000-0000-0000-0000-000000000000}"/>
          </ac:spMkLst>
        </pc:spChg>
        <pc:spChg chg="del">
          <ac:chgData name="Sharon Brabazon" userId="S::sharon.brabazon@aes.cdetb.ie::1349c98f-8999-4376-91ab-c9df9930166c" providerId="AD" clId="Web-{5DF490E1-161E-D729-28DD-42E004F96F8A}" dt="2021-05-24T12:44:35.049" v="154"/>
          <ac:spMkLst>
            <pc:docMk/>
            <pc:sldMk cId="2300820531" sldId="265"/>
            <ac:spMk id="3" creationId="{00000000-0000-0000-0000-000000000000}"/>
          </ac:spMkLst>
        </pc:spChg>
        <pc:graphicFrameChg chg="add mod modGraphic">
          <ac:chgData name="Sharon Brabazon" userId="S::sharon.brabazon@aes.cdetb.ie::1349c98f-8999-4376-91ab-c9df9930166c" providerId="AD" clId="Web-{5DF490E1-161E-D729-28DD-42E004F96F8A}" dt="2021-05-24T12:46:06.348" v="159"/>
          <ac:graphicFrameMkLst>
            <pc:docMk/>
            <pc:sldMk cId="2300820531" sldId="265"/>
            <ac:graphicFrameMk id="6" creationId="{533D684F-3CFE-498F-BA0F-FBF0511E11D4}"/>
          </ac:graphicFrameMkLst>
        </pc:graphicFrameChg>
      </pc:sldChg>
      <pc:sldChg chg="addSp modSp">
        <pc:chgData name="Sharon Brabazon" userId="S::sharon.brabazon@aes.cdetb.ie::1349c98f-8999-4376-91ab-c9df9930166c" providerId="AD" clId="Web-{5DF490E1-161E-D729-28DD-42E004F96F8A}" dt="2021-05-24T12:31:26.450" v="69" actId="20577"/>
        <pc:sldMkLst>
          <pc:docMk/>
          <pc:sldMk cId="2582713474" sldId="266"/>
        </pc:sldMkLst>
        <pc:spChg chg="mod">
          <ac:chgData name="Sharon Brabazon" userId="S::sharon.brabazon@aes.cdetb.ie::1349c98f-8999-4376-91ab-c9df9930166c" providerId="AD" clId="Web-{5DF490E1-161E-D729-28DD-42E004F96F8A}" dt="2021-05-24T12:31:26.450" v="69" actId="20577"/>
          <ac:spMkLst>
            <pc:docMk/>
            <pc:sldMk cId="2582713474" sldId="266"/>
            <ac:spMk id="3" creationId="{00000000-0000-0000-0000-000000000000}"/>
          </ac:spMkLst>
        </pc:spChg>
        <pc:spChg chg="add mod">
          <ac:chgData name="Sharon Brabazon" userId="S::sharon.brabazon@aes.cdetb.ie::1349c98f-8999-4376-91ab-c9df9930166c" providerId="AD" clId="Web-{5DF490E1-161E-D729-28DD-42E004F96F8A}" dt="2021-05-24T12:31:09.481" v="64" actId="14100"/>
          <ac:spMkLst>
            <pc:docMk/>
            <pc:sldMk cId="2582713474" sldId="266"/>
            <ac:spMk id="6" creationId="{0FA3B275-1851-4EED-B118-DC32BA3B16B0}"/>
          </ac:spMkLst>
        </pc:spChg>
        <pc:picChg chg="add mod">
          <ac:chgData name="Sharon Brabazon" userId="S::sharon.brabazon@aes.cdetb.ie::1349c98f-8999-4376-91ab-c9df9930166c" providerId="AD" clId="Web-{5DF490E1-161E-D729-28DD-42E004F96F8A}" dt="2021-05-24T12:31:15.340" v="65" actId="1076"/>
          <ac:picMkLst>
            <pc:docMk/>
            <pc:sldMk cId="2582713474" sldId="266"/>
            <ac:picMk id="5" creationId="{42813EDC-E4A6-493B-8AF1-CE6BEF409D11}"/>
          </ac:picMkLst>
        </pc:picChg>
      </pc:sldChg>
      <pc:sldChg chg="addSp delSp modSp mod setBg">
        <pc:chgData name="Sharon Brabazon" userId="S::sharon.brabazon@aes.cdetb.ie::1349c98f-8999-4376-91ab-c9df9930166c" providerId="AD" clId="Web-{5DF490E1-161E-D729-28DD-42E004F96F8A}" dt="2021-05-24T12:29:28.494" v="56" actId="1076"/>
        <pc:sldMkLst>
          <pc:docMk/>
          <pc:sldMk cId="2594138335" sldId="267"/>
        </pc:sldMkLst>
        <pc:spChg chg="mod">
          <ac:chgData name="Sharon Brabazon" userId="S::sharon.brabazon@aes.cdetb.ie::1349c98f-8999-4376-91ab-c9df9930166c" providerId="AD" clId="Web-{5DF490E1-161E-D729-28DD-42E004F96F8A}" dt="2021-05-24T12:26:46.927" v="44"/>
          <ac:spMkLst>
            <pc:docMk/>
            <pc:sldMk cId="2594138335" sldId="267"/>
            <ac:spMk id="2" creationId="{CB186DA1-2E19-4251-ADD4-24340ECA3CD2}"/>
          </ac:spMkLst>
        </pc:spChg>
        <pc:spChg chg="del">
          <ac:chgData name="Sharon Brabazon" userId="S::sharon.brabazon@aes.cdetb.ie::1349c98f-8999-4376-91ab-c9df9930166c" providerId="AD" clId="Web-{5DF490E1-161E-D729-28DD-42E004F96F8A}" dt="2021-05-24T12:24:42.127" v="35"/>
          <ac:spMkLst>
            <pc:docMk/>
            <pc:sldMk cId="2594138335" sldId="267"/>
            <ac:spMk id="3" creationId="{D15E5F99-6D39-4710-9FD7-1CC4F1AE59FD}"/>
          </ac:spMkLst>
        </pc:spChg>
        <pc:spChg chg="add del">
          <ac:chgData name="Sharon Brabazon" userId="S::sharon.brabazon@aes.cdetb.ie::1349c98f-8999-4376-91ab-c9df9930166c" providerId="AD" clId="Web-{5DF490E1-161E-D729-28DD-42E004F96F8A}" dt="2021-05-24T12:26:46.927" v="44"/>
          <ac:spMkLst>
            <pc:docMk/>
            <pc:sldMk cId="2594138335" sldId="267"/>
            <ac:spMk id="9" creationId="{CB5AA8A5-25CC-4295-892F-367FCDAF2BF6}"/>
          </ac:spMkLst>
        </pc:spChg>
        <pc:spChg chg="add del">
          <ac:chgData name="Sharon Brabazon" userId="S::sharon.brabazon@aes.cdetb.ie::1349c98f-8999-4376-91ab-c9df9930166c" providerId="AD" clId="Web-{5DF490E1-161E-D729-28DD-42E004F96F8A}" dt="2021-05-24T12:26:46.927" v="44"/>
          <ac:spMkLst>
            <pc:docMk/>
            <pc:sldMk cId="2594138335" sldId="267"/>
            <ac:spMk id="22" creationId="{24C6BC13-FB1E-48CC-B421-3D06039728B4}"/>
          </ac:spMkLst>
        </pc:spChg>
        <pc:spChg chg="add del">
          <ac:chgData name="Sharon Brabazon" userId="S::sharon.brabazon@aes.cdetb.ie::1349c98f-8999-4376-91ab-c9df9930166c" providerId="AD" clId="Web-{5DF490E1-161E-D729-28DD-42E004F96F8A}" dt="2021-05-24T12:26:46.880" v="43"/>
          <ac:spMkLst>
            <pc:docMk/>
            <pc:sldMk cId="2594138335" sldId="267"/>
            <ac:spMk id="27" creationId="{45B71F80-1F92-4074-84D9-16A062B215B3}"/>
          </ac:spMkLst>
        </pc:spChg>
        <pc:spChg chg="add del">
          <ac:chgData name="Sharon Brabazon" userId="S::sharon.brabazon@aes.cdetb.ie::1349c98f-8999-4376-91ab-c9df9930166c" providerId="AD" clId="Web-{5DF490E1-161E-D729-28DD-42E004F96F8A}" dt="2021-05-24T12:26:46.880" v="43"/>
          <ac:spMkLst>
            <pc:docMk/>
            <pc:sldMk cId="2594138335" sldId="267"/>
            <ac:spMk id="29" creationId="{7209C9DA-6E0D-46D9-8275-C52222D8CCAC}"/>
          </ac:spMkLst>
        </pc:spChg>
        <pc:spChg chg="add del">
          <ac:chgData name="Sharon Brabazon" userId="S::sharon.brabazon@aes.cdetb.ie::1349c98f-8999-4376-91ab-c9df9930166c" providerId="AD" clId="Web-{5DF490E1-161E-D729-28DD-42E004F96F8A}" dt="2021-05-24T12:26:46.880" v="43"/>
          <ac:spMkLst>
            <pc:docMk/>
            <pc:sldMk cId="2594138335" sldId="267"/>
            <ac:spMk id="31" creationId="{3EB57A4D-E0D0-46DA-B339-F24CA46FA70B}"/>
          </ac:spMkLst>
        </pc:spChg>
        <pc:grpChg chg="add del">
          <ac:chgData name="Sharon Brabazon" userId="S::sharon.brabazon@aes.cdetb.ie::1349c98f-8999-4376-91ab-c9df9930166c" providerId="AD" clId="Web-{5DF490E1-161E-D729-28DD-42E004F96F8A}" dt="2021-05-24T12:26:46.927" v="44"/>
          <ac:grpSpMkLst>
            <pc:docMk/>
            <pc:sldMk cId="2594138335" sldId="267"/>
            <ac:grpSpMk id="11" creationId="{09DD65AA-8280-4962-92F3-DF1CB53349DB}"/>
          </ac:grpSpMkLst>
        </pc:grpChg>
        <pc:graphicFrameChg chg="add mod ord modGraphic">
          <ac:chgData name="Sharon Brabazon" userId="S::sharon.brabazon@aes.cdetb.ie::1349c98f-8999-4376-91ab-c9df9930166c" providerId="AD" clId="Web-{5DF490E1-161E-D729-28DD-42E004F96F8A}" dt="2021-05-24T12:29:24.744" v="55" actId="14100"/>
          <ac:graphicFrameMkLst>
            <pc:docMk/>
            <pc:sldMk cId="2594138335" sldId="267"/>
            <ac:graphicFrameMk id="5" creationId="{69EC4E1A-B20F-4456-A6C5-108B8FB56F8B}"/>
          </ac:graphicFrameMkLst>
        </pc:graphicFrameChg>
        <pc:picChg chg="add mod">
          <ac:chgData name="Sharon Brabazon" userId="S::sharon.brabazon@aes.cdetb.ie::1349c98f-8999-4376-91ab-c9df9930166c" providerId="AD" clId="Web-{5DF490E1-161E-D729-28DD-42E004F96F8A}" dt="2021-05-24T12:29:28.494" v="56" actId="1076"/>
          <ac:picMkLst>
            <pc:docMk/>
            <pc:sldMk cId="2594138335" sldId="267"/>
            <ac:picMk id="208" creationId="{3525F1DB-AE6E-4BAE-9D46-589AFA49ACE0}"/>
          </ac:picMkLst>
        </pc:picChg>
      </pc:sldChg>
      <pc:sldChg chg="addSp">
        <pc:chgData name="Sharon Brabazon" userId="S::sharon.brabazon@aes.cdetb.ie::1349c98f-8999-4376-91ab-c9df9930166c" providerId="AD" clId="Web-{5DF490E1-161E-D729-28DD-42E004F96F8A}" dt="2021-05-24T12:16:17.723" v="2"/>
        <pc:sldMkLst>
          <pc:docMk/>
          <pc:sldMk cId="763538304" sldId="268"/>
        </pc:sldMkLst>
        <pc:picChg chg="add">
          <ac:chgData name="Sharon Brabazon" userId="S::sharon.brabazon@aes.cdetb.ie::1349c98f-8999-4376-91ab-c9df9930166c" providerId="AD" clId="Web-{5DF490E1-161E-D729-28DD-42E004F96F8A}" dt="2021-05-24T12:16:17.723" v="2"/>
          <ac:picMkLst>
            <pc:docMk/>
            <pc:sldMk cId="763538304" sldId="268"/>
            <ac:picMk id="5" creationId="{FFE1A843-054D-4A1B-AC7A-8ADF2A644A69}"/>
          </ac:picMkLst>
        </pc:picChg>
      </pc:sldChg>
      <pc:sldChg chg="addSp modSp">
        <pc:chgData name="Sharon Brabazon" userId="S::sharon.brabazon@aes.cdetb.ie::1349c98f-8999-4376-91ab-c9df9930166c" providerId="AD" clId="Web-{5DF490E1-161E-D729-28DD-42E004F96F8A}" dt="2021-05-24T12:32:28.905" v="75" actId="1076"/>
        <pc:sldMkLst>
          <pc:docMk/>
          <pc:sldMk cId="4229438825" sldId="270"/>
        </pc:sldMkLst>
        <pc:picChg chg="mod">
          <ac:chgData name="Sharon Brabazon" userId="S::sharon.brabazon@aes.cdetb.ie::1349c98f-8999-4376-91ab-c9df9930166c" providerId="AD" clId="Web-{5DF490E1-161E-D729-28DD-42E004F96F8A}" dt="2021-05-24T12:32:28.905" v="75" actId="1076"/>
          <ac:picMkLst>
            <pc:docMk/>
            <pc:sldMk cId="4229438825" sldId="270"/>
            <ac:picMk id="4" creationId="{924EF407-A20D-4133-86F3-CAEF58722562}"/>
          </ac:picMkLst>
        </pc:picChg>
        <pc:picChg chg="mod">
          <ac:chgData name="Sharon Brabazon" userId="S::sharon.brabazon@aes.cdetb.ie::1349c98f-8999-4376-91ab-c9df9930166c" providerId="AD" clId="Web-{5DF490E1-161E-D729-28DD-42E004F96F8A}" dt="2021-05-24T12:32:17.326" v="73" actId="1076"/>
          <ac:picMkLst>
            <pc:docMk/>
            <pc:sldMk cId="4229438825" sldId="270"/>
            <ac:picMk id="5" creationId="{D7FCC7D0-6956-4602-BDE8-506DEDF3A0CB}"/>
          </ac:picMkLst>
        </pc:picChg>
        <pc:picChg chg="add">
          <ac:chgData name="Sharon Brabazon" userId="S::sharon.brabazon@aes.cdetb.ie::1349c98f-8999-4376-91ab-c9df9930166c" providerId="AD" clId="Web-{5DF490E1-161E-D729-28DD-42E004F96F8A}" dt="2021-05-24T12:16:02.644" v="1"/>
          <ac:picMkLst>
            <pc:docMk/>
            <pc:sldMk cId="4229438825" sldId="270"/>
            <ac:picMk id="7" creationId="{4E4858B7-493E-47C0-8F82-5E3D2B4B1180}"/>
          </ac:picMkLst>
        </pc:picChg>
      </pc:sldChg>
      <pc:sldChg chg="addSp delSp modSp new">
        <pc:chgData name="Sharon Brabazon" userId="S::sharon.brabazon@aes.cdetb.ie::1349c98f-8999-4376-91ab-c9df9930166c" providerId="AD" clId="Web-{5DF490E1-161E-D729-28DD-42E004F96F8A}" dt="2021-05-24T12:43:17.016" v="153" actId="14100"/>
        <pc:sldMkLst>
          <pc:docMk/>
          <pc:sldMk cId="993906080" sldId="271"/>
        </pc:sldMkLst>
        <pc:spChg chg="add mod">
          <ac:chgData name="Sharon Brabazon" userId="S::sharon.brabazon@aes.cdetb.ie::1349c98f-8999-4376-91ab-c9df9930166c" providerId="AD" clId="Web-{5DF490E1-161E-D729-28DD-42E004F96F8A}" dt="2021-05-24T12:42:18.452" v="147" actId="1076"/>
          <ac:spMkLst>
            <pc:docMk/>
            <pc:sldMk cId="993906080" sldId="271"/>
            <ac:spMk id="2" creationId="{702631D5-1669-4123-92F1-A7566917E5ED}"/>
          </ac:spMkLst>
        </pc:spChg>
        <pc:spChg chg="add mod">
          <ac:chgData name="Sharon Brabazon" userId="S::sharon.brabazon@aes.cdetb.ie::1349c98f-8999-4376-91ab-c9df9930166c" providerId="AD" clId="Web-{5DF490E1-161E-D729-28DD-42E004F96F8A}" dt="2021-05-24T12:42:27.530" v="148" actId="1076"/>
          <ac:spMkLst>
            <pc:docMk/>
            <pc:sldMk cId="993906080" sldId="271"/>
            <ac:spMk id="10" creationId="{EBD07C9B-BFFC-4161-80CB-03EE14B4FDF0}"/>
          </ac:spMkLst>
        </pc:spChg>
        <pc:graphicFrameChg chg="add del">
          <ac:chgData name="Sharon Brabazon" userId="S::sharon.brabazon@aes.cdetb.ie::1349c98f-8999-4376-91ab-c9df9930166c" providerId="AD" clId="Web-{5DF490E1-161E-D729-28DD-42E004F96F8A}" dt="2021-05-24T12:37:39.632" v="104"/>
          <ac:graphicFrameMkLst>
            <pc:docMk/>
            <pc:sldMk cId="993906080" sldId="271"/>
            <ac:graphicFrameMk id="4" creationId="{0C0F18AA-A238-47F8-B699-3926B29C894E}"/>
          </ac:graphicFrameMkLst>
        </pc:graphicFrameChg>
        <pc:graphicFrameChg chg="add mod modGraphic">
          <ac:chgData name="Sharon Brabazon" userId="S::sharon.brabazon@aes.cdetb.ie::1349c98f-8999-4376-91ab-c9df9930166c" providerId="AD" clId="Web-{5DF490E1-161E-D729-28DD-42E004F96F8A}" dt="2021-05-24T12:43:17.016" v="153" actId="14100"/>
          <ac:graphicFrameMkLst>
            <pc:docMk/>
            <pc:sldMk cId="993906080" sldId="271"/>
            <ac:graphicFrameMk id="11" creationId="{9C80A2CD-AE42-437C-A696-F2B1F6C74788}"/>
          </ac:graphicFrameMkLst>
        </pc:graphicFrameChg>
        <pc:picChg chg="add">
          <ac:chgData name="Sharon Brabazon" userId="S::sharon.brabazon@aes.cdetb.ie::1349c98f-8999-4376-91ab-c9df9930166c" providerId="AD" clId="Web-{5DF490E1-161E-D729-28DD-42E004F96F8A}" dt="2021-05-24T12:42:53.828" v="150"/>
          <ac:picMkLst>
            <pc:docMk/>
            <pc:sldMk cId="993906080" sldId="271"/>
            <ac:picMk id="117" creationId="{6A6B0461-B4C0-4E5D-8281-761499CC9928}"/>
          </ac:picMkLst>
        </pc:picChg>
      </pc:sldChg>
    </pc:docChg>
  </pc:docChgLst>
  <pc:docChgLst>
    <pc:chgData name="Fionnuala Carter" userId="S::fionnuala.carter@aes.cdetb.ie::30def306-6b11-4aa5-b737-4ad9dca78ec3" providerId="AD" clId="Web-{63831F99-6774-93EA-1AB8-17F17A47B639}"/>
    <pc:docChg chg="modSld">
      <pc:chgData name="Fionnuala Carter" userId="S::fionnuala.carter@aes.cdetb.ie::30def306-6b11-4aa5-b737-4ad9dca78ec3" providerId="AD" clId="Web-{63831F99-6774-93EA-1AB8-17F17A47B639}" dt="2021-06-04T15:52:17.252" v="320" actId="1076"/>
      <pc:docMkLst>
        <pc:docMk/>
      </pc:docMkLst>
      <pc:sldChg chg="modSp modNotes">
        <pc:chgData name="Fionnuala Carter" userId="S::fionnuala.carter@aes.cdetb.ie::30def306-6b11-4aa5-b737-4ad9dca78ec3" providerId="AD" clId="Web-{63831F99-6774-93EA-1AB8-17F17A47B639}" dt="2021-06-04T15:39:58.763" v="61" actId="20577"/>
        <pc:sldMkLst>
          <pc:docMk/>
          <pc:sldMk cId="798787944" sldId="256"/>
        </pc:sldMkLst>
        <pc:spChg chg="mod">
          <ac:chgData name="Fionnuala Carter" userId="S::fionnuala.carter@aes.cdetb.ie::30def306-6b11-4aa5-b737-4ad9dca78ec3" providerId="AD" clId="Web-{63831F99-6774-93EA-1AB8-17F17A47B639}" dt="2021-06-04T15:39:53.434" v="60" actId="20577"/>
          <ac:spMkLst>
            <pc:docMk/>
            <pc:sldMk cId="798787944" sldId="256"/>
            <ac:spMk id="11" creationId="{4034C193-FBCE-4D8C-8DAB-F04CAAD878FB}"/>
          </ac:spMkLst>
        </pc:spChg>
        <pc:spChg chg="mod">
          <ac:chgData name="Fionnuala Carter" userId="S::fionnuala.carter@aes.cdetb.ie::30def306-6b11-4aa5-b737-4ad9dca78ec3" providerId="AD" clId="Web-{63831F99-6774-93EA-1AB8-17F17A47B639}" dt="2021-06-04T15:39:58.763" v="61" actId="20577"/>
          <ac:spMkLst>
            <pc:docMk/>
            <pc:sldMk cId="798787944" sldId="256"/>
            <ac:spMk id="13" creationId="{20313577-9FCB-4E48-822B-8427A866297A}"/>
          </ac:spMkLst>
        </pc:spChg>
      </pc:sldChg>
      <pc:sldChg chg="addSp delSp modSp modNotes">
        <pc:chgData name="Fionnuala Carter" userId="S::fionnuala.carter@aes.cdetb.ie::30def306-6b11-4aa5-b737-4ad9dca78ec3" providerId="AD" clId="Web-{63831F99-6774-93EA-1AB8-17F17A47B639}" dt="2021-06-04T15:41:30.328" v="78" actId="1076"/>
        <pc:sldMkLst>
          <pc:docMk/>
          <pc:sldMk cId="2656681464" sldId="257"/>
        </pc:sldMkLst>
        <pc:spChg chg="mod">
          <ac:chgData name="Fionnuala Carter" userId="S::fionnuala.carter@aes.cdetb.ie::30def306-6b11-4aa5-b737-4ad9dca78ec3" providerId="AD" clId="Web-{63831F99-6774-93EA-1AB8-17F17A47B639}" dt="2021-06-04T15:41:24.937" v="77" actId="20577"/>
          <ac:spMkLst>
            <pc:docMk/>
            <pc:sldMk cId="2656681464" sldId="257"/>
            <ac:spMk id="2" creationId="{00000000-0000-0000-0000-000000000000}"/>
          </ac:spMkLst>
        </pc:spChg>
        <pc:graphicFrameChg chg="mod">
          <ac:chgData name="Fionnuala Carter" userId="S::fionnuala.carter@aes.cdetb.ie::30def306-6b11-4aa5-b737-4ad9dca78ec3" providerId="AD" clId="Web-{63831F99-6774-93EA-1AB8-17F17A47B639}" dt="2021-06-04T15:41:30.328" v="78" actId="1076"/>
          <ac:graphicFrameMkLst>
            <pc:docMk/>
            <pc:sldMk cId="2656681464" sldId="257"/>
            <ac:graphicFrameMk id="34" creationId="{342D924E-E8AC-4952-81FC-D5AE99FEB9C5}"/>
          </ac:graphicFrameMkLst>
        </pc:graphicFrameChg>
        <pc:picChg chg="del">
          <ac:chgData name="Fionnuala Carter" userId="S::fionnuala.carter@aes.cdetb.ie::30def306-6b11-4aa5-b737-4ad9dca78ec3" providerId="AD" clId="Web-{63831F99-6774-93EA-1AB8-17F17A47B639}" dt="2021-06-04T15:36:52.023" v="21"/>
          <ac:picMkLst>
            <pc:docMk/>
            <pc:sldMk cId="2656681464" sldId="257"/>
            <ac:picMk id="4" creationId="{4D4B88AD-30B6-7D4C-93AE-DC696F109B62}"/>
          </ac:picMkLst>
        </pc:picChg>
        <pc:picChg chg="add">
          <ac:chgData name="Fionnuala Carter" userId="S::fionnuala.carter@aes.cdetb.ie::30def306-6b11-4aa5-b737-4ad9dca78ec3" providerId="AD" clId="Web-{63831F99-6774-93EA-1AB8-17F17A47B639}" dt="2021-06-04T15:37:28.852" v="34"/>
          <ac:picMkLst>
            <pc:docMk/>
            <pc:sldMk cId="2656681464" sldId="257"/>
            <ac:picMk id="7" creationId="{E0ECF4E1-198B-4B2C-9F5B-1A01EBEC654A}"/>
          </ac:picMkLst>
        </pc:picChg>
      </pc:sldChg>
      <pc:sldChg chg="addSp delSp modSp">
        <pc:chgData name="Fionnuala Carter" userId="S::fionnuala.carter@aes.cdetb.ie::30def306-6b11-4aa5-b737-4ad9dca78ec3" providerId="AD" clId="Web-{63831F99-6774-93EA-1AB8-17F17A47B639}" dt="2021-06-04T15:41:06.546" v="74" actId="20577"/>
        <pc:sldMkLst>
          <pc:docMk/>
          <pc:sldMk cId="2823620197" sldId="258"/>
        </pc:sldMkLst>
        <pc:spChg chg="mod">
          <ac:chgData name="Fionnuala Carter" userId="S::fionnuala.carter@aes.cdetb.ie::30def306-6b11-4aa5-b737-4ad9dca78ec3" providerId="AD" clId="Web-{63831F99-6774-93EA-1AB8-17F17A47B639}" dt="2021-06-04T15:41:01.499" v="73" actId="20577"/>
          <ac:spMkLst>
            <pc:docMk/>
            <pc:sldMk cId="2823620197" sldId="258"/>
            <ac:spMk id="2" creationId="{00000000-0000-0000-0000-000000000000}"/>
          </ac:spMkLst>
        </pc:spChg>
        <pc:spChg chg="mod">
          <ac:chgData name="Fionnuala Carter" userId="S::fionnuala.carter@aes.cdetb.ie::30def306-6b11-4aa5-b737-4ad9dca78ec3" providerId="AD" clId="Web-{63831F99-6774-93EA-1AB8-17F17A47B639}" dt="2021-06-04T15:41:06.546" v="74" actId="20577"/>
          <ac:spMkLst>
            <pc:docMk/>
            <pc:sldMk cId="2823620197" sldId="258"/>
            <ac:spMk id="3" creationId="{00000000-0000-0000-0000-000000000000}"/>
          </ac:spMkLst>
        </pc:spChg>
        <pc:picChg chg="del">
          <ac:chgData name="Fionnuala Carter" userId="S::fionnuala.carter@aes.cdetb.ie::30def306-6b11-4aa5-b737-4ad9dca78ec3" providerId="AD" clId="Web-{63831F99-6774-93EA-1AB8-17F17A47B639}" dt="2021-06-04T15:36:54.726" v="22"/>
          <ac:picMkLst>
            <pc:docMk/>
            <pc:sldMk cId="2823620197" sldId="258"/>
            <ac:picMk id="4" creationId="{4D4B88AD-30B6-7D4C-93AE-DC696F109B62}"/>
          </ac:picMkLst>
        </pc:picChg>
        <pc:picChg chg="add">
          <ac:chgData name="Fionnuala Carter" userId="S::fionnuala.carter@aes.cdetb.ie::30def306-6b11-4aa5-b737-4ad9dca78ec3" providerId="AD" clId="Web-{63831F99-6774-93EA-1AB8-17F17A47B639}" dt="2021-06-04T15:37:30.180" v="35"/>
          <ac:picMkLst>
            <pc:docMk/>
            <pc:sldMk cId="2823620197" sldId="258"/>
            <ac:picMk id="6" creationId="{CDEFA82B-71D7-43DC-B622-3F93105C611C}"/>
          </ac:picMkLst>
        </pc:picChg>
      </pc:sldChg>
      <pc:sldChg chg="addSp delSp modSp modNotes">
        <pc:chgData name="Fionnuala Carter" userId="S::fionnuala.carter@aes.cdetb.ie::30def306-6b11-4aa5-b737-4ad9dca78ec3" providerId="AD" clId="Web-{63831F99-6774-93EA-1AB8-17F17A47B639}" dt="2021-06-04T15:44:10.238" v="118"/>
        <pc:sldMkLst>
          <pc:docMk/>
          <pc:sldMk cId="3047400954" sldId="261"/>
        </pc:sldMkLst>
        <pc:spChg chg="mod">
          <ac:chgData name="Fionnuala Carter" userId="S::fionnuala.carter@aes.cdetb.ie::30def306-6b11-4aa5-b737-4ad9dca78ec3" providerId="AD" clId="Web-{63831F99-6774-93EA-1AB8-17F17A47B639}" dt="2021-06-04T15:43:10.533" v="102" actId="20577"/>
          <ac:spMkLst>
            <pc:docMk/>
            <pc:sldMk cId="3047400954" sldId="261"/>
            <ac:spMk id="2" creationId="{00000000-0000-0000-0000-000000000000}"/>
          </ac:spMkLst>
        </pc:spChg>
        <pc:picChg chg="del">
          <ac:chgData name="Fionnuala Carter" userId="S::fionnuala.carter@aes.cdetb.ie::30def306-6b11-4aa5-b737-4ad9dca78ec3" providerId="AD" clId="Web-{63831F99-6774-93EA-1AB8-17F17A47B639}" dt="2021-06-04T15:37:00.883" v="25"/>
          <ac:picMkLst>
            <pc:docMk/>
            <pc:sldMk cId="3047400954" sldId="261"/>
            <ac:picMk id="4" creationId="{4D4B88AD-30B6-7D4C-93AE-DC696F109B62}"/>
          </ac:picMkLst>
        </pc:picChg>
        <pc:picChg chg="add">
          <ac:chgData name="Fionnuala Carter" userId="S::fionnuala.carter@aes.cdetb.ie::30def306-6b11-4aa5-b737-4ad9dca78ec3" providerId="AD" clId="Web-{63831F99-6774-93EA-1AB8-17F17A47B639}" dt="2021-06-04T15:37:40.712" v="39"/>
          <ac:picMkLst>
            <pc:docMk/>
            <pc:sldMk cId="3047400954" sldId="261"/>
            <ac:picMk id="21" creationId="{5B4CCA38-0F5B-4988-BDF6-1E993B9309F9}"/>
          </ac:picMkLst>
        </pc:picChg>
      </pc:sldChg>
      <pc:sldChg chg="addSp delSp modNotes">
        <pc:chgData name="Fionnuala Carter" userId="S::fionnuala.carter@aes.cdetb.ie::30def306-6b11-4aa5-b737-4ad9dca78ec3" providerId="AD" clId="Web-{63831F99-6774-93EA-1AB8-17F17A47B639}" dt="2021-06-04T15:44:53.818" v="122"/>
        <pc:sldMkLst>
          <pc:docMk/>
          <pc:sldMk cId="3157717438" sldId="262"/>
        </pc:sldMkLst>
        <pc:picChg chg="add">
          <ac:chgData name="Fionnuala Carter" userId="S::fionnuala.carter@aes.cdetb.ie::30def306-6b11-4aa5-b737-4ad9dca78ec3" providerId="AD" clId="Web-{63831F99-6774-93EA-1AB8-17F17A47B639}" dt="2021-06-04T15:37:47.275" v="42"/>
          <ac:picMkLst>
            <pc:docMk/>
            <pc:sldMk cId="3157717438" sldId="262"/>
            <ac:picMk id="2" creationId="{1193D390-486F-471E-AD67-DD85C6B75435}"/>
          </ac:picMkLst>
        </pc:picChg>
        <pc:picChg chg="del">
          <ac:chgData name="Fionnuala Carter" userId="S::fionnuala.carter@aes.cdetb.ie::30def306-6b11-4aa5-b737-4ad9dca78ec3" providerId="AD" clId="Web-{63831F99-6774-93EA-1AB8-17F17A47B639}" dt="2021-06-04T15:37:05.789" v="27"/>
          <ac:picMkLst>
            <pc:docMk/>
            <pc:sldMk cId="3157717438" sldId="262"/>
            <ac:picMk id="4" creationId="{4D4B88AD-30B6-7D4C-93AE-DC696F109B62}"/>
          </ac:picMkLst>
        </pc:picChg>
      </pc:sldChg>
      <pc:sldChg chg="addSp delSp modNotes">
        <pc:chgData name="Fionnuala Carter" userId="S::fionnuala.carter@aes.cdetb.ie::30def306-6b11-4aa5-b737-4ad9dca78ec3" providerId="AD" clId="Web-{63831F99-6774-93EA-1AB8-17F17A47B639}" dt="2021-06-04T15:45:21.740" v="126"/>
        <pc:sldMkLst>
          <pc:docMk/>
          <pc:sldMk cId="288523555" sldId="264"/>
        </pc:sldMkLst>
        <pc:picChg chg="del">
          <ac:chgData name="Fionnuala Carter" userId="S::fionnuala.carter@aes.cdetb.ie::30def306-6b11-4aa5-b737-4ad9dca78ec3" providerId="AD" clId="Web-{63831F99-6774-93EA-1AB8-17F17A47B639}" dt="2021-06-04T15:37:08.055" v="28"/>
          <ac:picMkLst>
            <pc:docMk/>
            <pc:sldMk cId="288523555" sldId="264"/>
            <ac:picMk id="4" creationId="{4D4B88AD-30B6-7D4C-93AE-DC696F109B62}"/>
          </ac:picMkLst>
        </pc:picChg>
        <pc:picChg chg="add">
          <ac:chgData name="Fionnuala Carter" userId="S::fionnuala.carter@aes.cdetb.ie::30def306-6b11-4aa5-b737-4ad9dca78ec3" providerId="AD" clId="Web-{63831F99-6774-93EA-1AB8-17F17A47B639}" dt="2021-06-04T15:37:50.728" v="44"/>
          <ac:picMkLst>
            <pc:docMk/>
            <pc:sldMk cId="288523555" sldId="264"/>
            <ac:picMk id="25" creationId="{CC0B745F-6861-4F3C-8B0F-235E131E0633}"/>
          </ac:picMkLst>
        </pc:picChg>
      </pc:sldChg>
      <pc:sldChg chg="addSp delSp modNotes">
        <pc:chgData name="Fionnuala Carter" userId="S::fionnuala.carter@aes.cdetb.ie::30def306-6b11-4aa5-b737-4ad9dca78ec3" providerId="AD" clId="Web-{63831F99-6774-93EA-1AB8-17F17A47B639}" dt="2021-06-04T15:45:34.866" v="129"/>
        <pc:sldMkLst>
          <pc:docMk/>
          <pc:sldMk cId="2300820531" sldId="265"/>
        </pc:sldMkLst>
        <pc:picChg chg="del">
          <ac:chgData name="Fionnuala Carter" userId="S::fionnuala.carter@aes.cdetb.ie::30def306-6b11-4aa5-b737-4ad9dca78ec3" providerId="AD" clId="Web-{63831F99-6774-93EA-1AB8-17F17A47B639}" dt="2021-06-04T15:37:17.102" v="31"/>
          <ac:picMkLst>
            <pc:docMk/>
            <pc:sldMk cId="2300820531" sldId="265"/>
            <ac:picMk id="4" creationId="{4D4B88AD-30B6-7D4C-93AE-DC696F109B62}"/>
          </ac:picMkLst>
        </pc:picChg>
        <pc:picChg chg="add">
          <ac:chgData name="Fionnuala Carter" userId="S::fionnuala.carter@aes.cdetb.ie::30def306-6b11-4aa5-b737-4ad9dca78ec3" providerId="AD" clId="Web-{63831F99-6774-93EA-1AB8-17F17A47B639}" dt="2021-06-04T15:37:53.478" v="46"/>
          <ac:picMkLst>
            <pc:docMk/>
            <pc:sldMk cId="2300820531" sldId="265"/>
            <ac:picMk id="15" creationId="{24AA0FBF-EEAA-4B72-A787-2A459816C7AE}"/>
          </ac:picMkLst>
        </pc:picChg>
      </pc:sldChg>
      <pc:sldChg chg="addSp delSp">
        <pc:chgData name="Fionnuala Carter" userId="S::fionnuala.carter@aes.cdetb.ie::30def306-6b11-4aa5-b737-4ad9dca78ec3" providerId="AD" clId="Web-{63831F99-6774-93EA-1AB8-17F17A47B639}" dt="2021-06-04T15:37:52.212" v="45"/>
        <pc:sldMkLst>
          <pc:docMk/>
          <pc:sldMk cId="2594138335" sldId="267"/>
        </pc:sldMkLst>
        <pc:picChg chg="add">
          <ac:chgData name="Fionnuala Carter" userId="S::fionnuala.carter@aes.cdetb.ie::30def306-6b11-4aa5-b737-4ad9dca78ec3" providerId="AD" clId="Web-{63831F99-6774-93EA-1AB8-17F17A47B639}" dt="2021-06-04T15:37:52.212" v="45"/>
          <ac:picMkLst>
            <pc:docMk/>
            <pc:sldMk cId="2594138335" sldId="267"/>
            <ac:picMk id="23" creationId="{68DF7E3F-07F9-4D70-A7AE-B3E0B1E1B9AF}"/>
          </ac:picMkLst>
        </pc:picChg>
        <pc:picChg chg="del">
          <ac:chgData name="Fionnuala Carter" userId="S::fionnuala.carter@aes.cdetb.ie::30def306-6b11-4aa5-b737-4ad9dca78ec3" providerId="AD" clId="Web-{63831F99-6774-93EA-1AB8-17F17A47B639}" dt="2021-06-04T15:37:14.242" v="30"/>
          <ac:picMkLst>
            <pc:docMk/>
            <pc:sldMk cId="2594138335" sldId="267"/>
            <ac:picMk id="208" creationId="{3525F1DB-AE6E-4BAE-9D46-589AFA49ACE0}"/>
          </ac:picMkLst>
        </pc:picChg>
      </pc:sldChg>
      <pc:sldChg chg="addSp delSp modSp modNotes">
        <pc:chgData name="Fionnuala Carter" userId="S::fionnuala.carter@aes.cdetb.ie::30def306-6b11-4aa5-b737-4ad9dca78ec3" providerId="AD" clId="Web-{63831F99-6774-93EA-1AB8-17F17A47B639}" dt="2021-06-04T15:52:17.252" v="320" actId="1076"/>
        <pc:sldMkLst>
          <pc:docMk/>
          <pc:sldMk cId="763538304" sldId="268"/>
        </pc:sldMkLst>
        <pc:spChg chg="mod">
          <ac:chgData name="Fionnuala Carter" userId="S::fionnuala.carter@aes.cdetb.ie::30def306-6b11-4aa5-b737-4ad9dca78ec3" providerId="AD" clId="Web-{63831F99-6774-93EA-1AB8-17F17A47B639}" dt="2021-06-04T15:39:42.387" v="59" actId="20577"/>
          <ac:spMkLst>
            <pc:docMk/>
            <pc:sldMk cId="763538304" sldId="268"/>
            <ac:spMk id="2" creationId="{A8849267-18E5-4B23-BB35-6FAC642993AB}"/>
          </ac:spMkLst>
        </pc:spChg>
        <pc:spChg chg="mod">
          <ac:chgData name="Fionnuala Carter" userId="S::fionnuala.carter@aes.cdetb.ie::30def306-6b11-4aa5-b737-4ad9dca78ec3" providerId="AD" clId="Web-{63831F99-6774-93EA-1AB8-17F17A47B639}" dt="2021-06-04T15:38:12.447" v="51" actId="1076"/>
          <ac:spMkLst>
            <pc:docMk/>
            <pc:sldMk cId="763538304" sldId="268"/>
            <ac:spMk id="6" creationId="{C91CB009-5652-4A42-9325-623FB514C7A1}"/>
          </ac:spMkLst>
        </pc:spChg>
        <pc:picChg chg="add">
          <ac:chgData name="Fionnuala Carter" userId="S::fionnuala.carter@aes.cdetb.ie::30def306-6b11-4aa5-b737-4ad9dca78ec3" providerId="AD" clId="Web-{63831F99-6774-93EA-1AB8-17F17A47B639}" dt="2021-06-04T15:37:57.322" v="48"/>
          <ac:picMkLst>
            <pc:docMk/>
            <pc:sldMk cId="763538304" sldId="268"/>
            <ac:picMk id="3" creationId="{F04F33C2-B814-4D71-8421-7EBC625C7C07}"/>
          </ac:picMkLst>
        </pc:picChg>
        <pc:picChg chg="add mod modCrop">
          <ac:chgData name="Fionnuala Carter" userId="S::fionnuala.carter@aes.cdetb.ie::30def306-6b11-4aa5-b737-4ad9dca78ec3" providerId="AD" clId="Web-{63831F99-6774-93EA-1AB8-17F17A47B639}" dt="2021-06-04T15:39:32.121" v="58" actId="1076"/>
          <ac:picMkLst>
            <pc:docMk/>
            <pc:sldMk cId="763538304" sldId="268"/>
            <ac:picMk id="4" creationId="{267F58BE-3350-4219-A619-E0BADD51F5E9}"/>
          </ac:picMkLst>
        </pc:picChg>
        <pc:picChg chg="del">
          <ac:chgData name="Fionnuala Carter" userId="S::fionnuala.carter@aes.cdetb.ie::30def306-6b11-4aa5-b737-4ad9dca78ec3" providerId="AD" clId="Web-{63831F99-6774-93EA-1AB8-17F17A47B639}" dt="2021-06-04T15:37:21.727" v="33"/>
          <ac:picMkLst>
            <pc:docMk/>
            <pc:sldMk cId="763538304" sldId="268"/>
            <ac:picMk id="5" creationId="{FFE1A843-054D-4A1B-AC7A-8ADF2A644A69}"/>
          </ac:picMkLst>
        </pc:picChg>
        <pc:picChg chg="add mod modCrop">
          <ac:chgData name="Fionnuala Carter" userId="S::fionnuala.carter@aes.cdetb.ie::30def306-6b11-4aa5-b737-4ad9dca78ec3" providerId="AD" clId="Web-{63831F99-6774-93EA-1AB8-17F17A47B639}" dt="2021-06-04T15:52:17.252" v="320" actId="1076"/>
          <ac:picMkLst>
            <pc:docMk/>
            <pc:sldMk cId="763538304" sldId="268"/>
            <ac:picMk id="8" creationId="{655AB9E9-64A3-4C1E-AFCB-76BBB0E617C1}"/>
          </ac:picMkLst>
        </pc:picChg>
      </pc:sldChg>
      <pc:sldChg chg="addSp delSp modSp modNotes">
        <pc:chgData name="Fionnuala Carter" userId="S::fionnuala.carter@aes.cdetb.ie::30def306-6b11-4aa5-b737-4ad9dca78ec3" providerId="AD" clId="Web-{63831F99-6774-93EA-1AB8-17F17A47B639}" dt="2021-06-04T15:44:40.286" v="121"/>
        <pc:sldMkLst>
          <pc:docMk/>
          <pc:sldMk cId="2337609638" sldId="272"/>
        </pc:sldMkLst>
        <pc:spChg chg="mod">
          <ac:chgData name="Fionnuala Carter" userId="S::fionnuala.carter@aes.cdetb.ie::30def306-6b11-4aa5-b737-4ad9dca78ec3" providerId="AD" clId="Web-{63831F99-6774-93EA-1AB8-17F17A47B639}" dt="2021-06-04T15:42:55.017" v="98" actId="1076"/>
          <ac:spMkLst>
            <pc:docMk/>
            <pc:sldMk cId="2337609638" sldId="272"/>
            <ac:spMk id="2" creationId="{579FCE0D-FBE3-4FDA-85EB-2C3221191530}"/>
          </ac:spMkLst>
        </pc:spChg>
        <pc:spChg chg="mod">
          <ac:chgData name="Fionnuala Carter" userId="S::fionnuala.carter@aes.cdetb.ie::30def306-6b11-4aa5-b737-4ad9dca78ec3" providerId="AD" clId="Web-{63831F99-6774-93EA-1AB8-17F17A47B639}" dt="2021-06-04T15:43:00.596" v="100" actId="1076"/>
          <ac:spMkLst>
            <pc:docMk/>
            <pc:sldMk cId="2337609638" sldId="272"/>
            <ac:spMk id="3" creationId="{A3632B45-B942-4D23-8203-820E05EEA0CE}"/>
          </ac:spMkLst>
        </pc:spChg>
        <pc:picChg chg="add">
          <ac:chgData name="Fionnuala Carter" userId="S::fionnuala.carter@aes.cdetb.ie::30def306-6b11-4aa5-b737-4ad9dca78ec3" providerId="AD" clId="Web-{63831F99-6774-93EA-1AB8-17F17A47B639}" dt="2021-06-04T15:37:34.571" v="37"/>
          <ac:picMkLst>
            <pc:docMk/>
            <pc:sldMk cId="2337609638" sldId="272"/>
            <ac:picMk id="4" creationId="{CAD4200A-810B-4023-9471-E853D367796D}"/>
          </ac:picMkLst>
        </pc:picChg>
        <pc:picChg chg="add mod">
          <ac:chgData name="Fionnuala Carter" userId="S::fionnuala.carter@aes.cdetb.ie::30def306-6b11-4aa5-b737-4ad9dca78ec3" providerId="AD" clId="Web-{63831F99-6774-93EA-1AB8-17F17A47B639}" dt="2021-06-04T15:43:03.596" v="101" actId="1076"/>
          <ac:picMkLst>
            <pc:docMk/>
            <pc:sldMk cId="2337609638" sldId="272"/>
            <ac:picMk id="5" creationId="{A891955C-43E8-48C5-8A65-A7468137A99C}"/>
          </ac:picMkLst>
        </pc:picChg>
        <pc:picChg chg="del">
          <ac:chgData name="Fionnuala Carter" userId="S::fionnuala.carter@aes.cdetb.ie::30def306-6b11-4aa5-b737-4ad9dca78ec3" providerId="AD" clId="Web-{63831F99-6774-93EA-1AB8-17F17A47B639}" dt="2021-06-04T15:37:36.884" v="38"/>
          <ac:picMkLst>
            <pc:docMk/>
            <pc:sldMk cId="2337609638" sldId="272"/>
            <ac:picMk id="6" creationId="{EBBC1788-03D3-4D7A-9CC3-3C29B63EB40C}"/>
          </ac:picMkLst>
        </pc:picChg>
        <pc:picChg chg="del">
          <ac:chgData name="Fionnuala Carter" userId="S::fionnuala.carter@aes.cdetb.ie::30def306-6b11-4aa5-b737-4ad9dca78ec3" providerId="AD" clId="Web-{63831F99-6774-93EA-1AB8-17F17A47B639}" dt="2021-06-04T15:36:58.008" v="24"/>
          <ac:picMkLst>
            <pc:docMk/>
            <pc:sldMk cId="2337609638" sldId="272"/>
            <ac:picMk id="7" creationId="{4E4858B7-493E-47C0-8F82-5E3D2B4B1180}"/>
          </ac:picMkLst>
        </pc:picChg>
      </pc:sldChg>
      <pc:sldChg chg="addSp delSp modSp modNotes">
        <pc:chgData name="Fionnuala Carter" userId="S::fionnuala.carter@aes.cdetb.ie::30def306-6b11-4aa5-b737-4ad9dca78ec3" providerId="AD" clId="Web-{63831F99-6774-93EA-1AB8-17F17A47B639}" dt="2021-06-04T15:43:52.175" v="112"/>
        <pc:sldMkLst>
          <pc:docMk/>
          <pc:sldMk cId="4261886454" sldId="273"/>
        </pc:sldMkLst>
        <pc:spChg chg="mod">
          <ac:chgData name="Fionnuala Carter" userId="S::fionnuala.carter@aes.cdetb.ie::30def306-6b11-4aa5-b737-4ad9dca78ec3" providerId="AD" clId="Web-{63831F99-6774-93EA-1AB8-17F17A47B639}" dt="2021-06-04T15:43:16.659" v="103" actId="20577"/>
          <ac:spMkLst>
            <pc:docMk/>
            <pc:sldMk cId="4261886454" sldId="273"/>
            <ac:spMk id="2" creationId="{00000000-0000-0000-0000-000000000000}"/>
          </ac:spMkLst>
        </pc:spChg>
        <pc:picChg chg="del">
          <ac:chgData name="Fionnuala Carter" userId="S::fionnuala.carter@aes.cdetb.ie::30def306-6b11-4aa5-b737-4ad9dca78ec3" providerId="AD" clId="Web-{63831F99-6774-93EA-1AB8-17F17A47B639}" dt="2021-06-04T15:37:03.336" v="26"/>
          <ac:picMkLst>
            <pc:docMk/>
            <pc:sldMk cId="4261886454" sldId="273"/>
            <ac:picMk id="4" creationId="{4D4B88AD-30B6-7D4C-93AE-DC696F109B62}"/>
          </ac:picMkLst>
        </pc:picChg>
        <pc:picChg chg="add">
          <ac:chgData name="Fionnuala Carter" userId="S::fionnuala.carter@aes.cdetb.ie::30def306-6b11-4aa5-b737-4ad9dca78ec3" providerId="AD" clId="Web-{63831F99-6774-93EA-1AB8-17F17A47B639}" dt="2021-06-04T15:37:42.915" v="40"/>
          <ac:picMkLst>
            <pc:docMk/>
            <pc:sldMk cId="4261886454" sldId="273"/>
            <ac:picMk id="9" creationId="{5F3574AF-21B7-491F-B265-A3D3F657A9A4}"/>
          </ac:picMkLst>
        </pc:picChg>
      </pc:sldChg>
      <pc:sldChg chg="addSp delSp modSp modNotes">
        <pc:chgData name="Fionnuala Carter" userId="S::fionnuala.carter@aes.cdetb.ie::30def306-6b11-4aa5-b737-4ad9dca78ec3" providerId="AD" clId="Web-{63831F99-6774-93EA-1AB8-17F17A47B639}" dt="2021-06-04T15:44:29.223" v="119"/>
        <pc:sldMkLst>
          <pc:docMk/>
          <pc:sldMk cId="2068393535" sldId="274"/>
        </pc:sldMkLst>
        <pc:spChg chg="mod">
          <ac:chgData name="Fionnuala Carter" userId="S::fionnuala.carter@aes.cdetb.ie::30def306-6b11-4aa5-b737-4ad9dca78ec3" providerId="AD" clId="Web-{63831F99-6774-93EA-1AB8-17F17A47B639}" dt="2021-06-04T15:41:39.562" v="79" actId="20577"/>
          <ac:spMkLst>
            <pc:docMk/>
            <pc:sldMk cId="2068393535" sldId="274"/>
            <ac:spMk id="2" creationId="{00000000-0000-0000-0000-000000000000}"/>
          </ac:spMkLst>
        </pc:spChg>
        <pc:spChg chg="mod">
          <ac:chgData name="Fionnuala Carter" userId="S::fionnuala.carter@aes.cdetb.ie::30def306-6b11-4aa5-b737-4ad9dca78ec3" providerId="AD" clId="Web-{63831F99-6774-93EA-1AB8-17F17A47B639}" dt="2021-06-04T15:41:45.453" v="80" actId="20577"/>
          <ac:spMkLst>
            <pc:docMk/>
            <pc:sldMk cId="2068393535" sldId="274"/>
            <ac:spMk id="3" creationId="{00000000-0000-0000-0000-000000000000}"/>
          </ac:spMkLst>
        </pc:spChg>
        <pc:picChg chg="del">
          <ac:chgData name="Fionnuala Carter" userId="S::fionnuala.carter@aes.cdetb.ie::30def306-6b11-4aa5-b737-4ad9dca78ec3" providerId="AD" clId="Web-{63831F99-6774-93EA-1AB8-17F17A47B639}" dt="2021-06-04T15:36:56.304" v="23"/>
          <ac:picMkLst>
            <pc:docMk/>
            <pc:sldMk cId="2068393535" sldId="274"/>
            <ac:picMk id="4" creationId="{4D4B88AD-30B6-7D4C-93AE-DC696F109B62}"/>
          </ac:picMkLst>
        </pc:picChg>
        <pc:picChg chg="add">
          <ac:chgData name="Fionnuala Carter" userId="S::fionnuala.carter@aes.cdetb.ie::30def306-6b11-4aa5-b737-4ad9dca78ec3" providerId="AD" clId="Web-{63831F99-6774-93EA-1AB8-17F17A47B639}" dt="2021-06-04T15:37:32.399" v="36"/>
          <ac:picMkLst>
            <pc:docMk/>
            <pc:sldMk cId="2068393535" sldId="274"/>
            <ac:picMk id="6" creationId="{B84E3C7E-ADDD-47CF-AB0A-2054E2859323}"/>
          </ac:picMkLst>
        </pc:picChg>
      </pc:sldChg>
      <pc:sldChg chg="addSp delSp modSp">
        <pc:chgData name="Fionnuala Carter" userId="S::fionnuala.carter@aes.cdetb.ie::30def306-6b11-4aa5-b737-4ad9dca78ec3" providerId="AD" clId="Web-{63831F99-6774-93EA-1AB8-17F17A47B639}" dt="2021-06-04T15:43:39.097" v="111" actId="20577"/>
        <pc:sldMkLst>
          <pc:docMk/>
          <pc:sldMk cId="2798583063" sldId="276"/>
        </pc:sldMkLst>
        <pc:spChg chg="del">
          <ac:chgData name="Fionnuala Carter" userId="S::fionnuala.carter@aes.cdetb.ie::30def306-6b11-4aa5-b737-4ad9dca78ec3" providerId="AD" clId="Web-{63831F99-6774-93EA-1AB8-17F17A47B639}" dt="2021-06-04T15:43:22.127" v="104"/>
          <ac:spMkLst>
            <pc:docMk/>
            <pc:sldMk cId="2798583063" sldId="276"/>
            <ac:spMk id="2" creationId="{00000000-0000-0000-0000-000000000000}"/>
          </ac:spMkLst>
        </pc:spChg>
        <pc:spChg chg="mod">
          <ac:chgData name="Fionnuala Carter" userId="S::fionnuala.carter@aes.cdetb.ie::30def306-6b11-4aa5-b737-4ad9dca78ec3" providerId="AD" clId="Web-{63831F99-6774-93EA-1AB8-17F17A47B639}" dt="2021-06-04T15:43:39.097" v="111" actId="20577"/>
          <ac:spMkLst>
            <pc:docMk/>
            <pc:sldMk cId="2798583063" sldId="276"/>
            <ac:spMk id="3" creationId="{00000000-0000-0000-0000-000000000000}"/>
          </ac:spMkLst>
        </pc:spChg>
        <pc:picChg chg="add">
          <ac:chgData name="Fionnuala Carter" userId="S::fionnuala.carter@aes.cdetb.ie::30def306-6b11-4aa5-b737-4ad9dca78ec3" providerId="AD" clId="Web-{63831F99-6774-93EA-1AB8-17F17A47B639}" dt="2021-06-04T15:37:45.806" v="41"/>
          <ac:picMkLst>
            <pc:docMk/>
            <pc:sldMk cId="2798583063" sldId="276"/>
            <ac:picMk id="5" creationId="{CB4DBD32-0DD4-4DBB-8FBC-434BDC6D410C}"/>
          </ac:picMkLst>
        </pc:picChg>
      </pc:sldChg>
      <pc:sldChg chg="modNotes">
        <pc:chgData name="Fionnuala Carter" userId="S::fionnuala.carter@aes.cdetb.ie::30def306-6b11-4aa5-b737-4ad9dca78ec3" providerId="AD" clId="Web-{63831F99-6774-93EA-1AB8-17F17A47B639}" dt="2021-06-04T15:35:45.209" v="15"/>
        <pc:sldMkLst>
          <pc:docMk/>
          <pc:sldMk cId="2012184191" sldId="277"/>
        </pc:sldMkLst>
      </pc:sldChg>
      <pc:sldChg chg="modSp modNotes">
        <pc:chgData name="Fionnuala Carter" userId="S::fionnuala.carter@aes.cdetb.ie::30def306-6b11-4aa5-b737-4ad9dca78ec3" providerId="AD" clId="Web-{63831F99-6774-93EA-1AB8-17F17A47B639}" dt="2021-06-04T15:40:45.420" v="72" actId="20577"/>
        <pc:sldMkLst>
          <pc:docMk/>
          <pc:sldMk cId="2885002738" sldId="278"/>
        </pc:sldMkLst>
        <pc:spChg chg="mod">
          <ac:chgData name="Fionnuala Carter" userId="S::fionnuala.carter@aes.cdetb.ie::30def306-6b11-4aa5-b737-4ad9dca78ec3" providerId="AD" clId="Web-{63831F99-6774-93EA-1AB8-17F17A47B639}" dt="2021-06-04T15:40:45.420" v="72" actId="20577"/>
          <ac:spMkLst>
            <pc:docMk/>
            <pc:sldMk cId="2885002738" sldId="278"/>
            <ac:spMk id="2" creationId="{00000000-0000-0000-0000-000000000000}"/>
          </ac:spMkLst>
        </pc:spChg>
      </pc:sldChg>
      <pc:sldChg chg="addSp delSp modNotes">
        <pc:chgData name="Fionnuala Carter" userId="S::fionnuala.carter@aes.cdetb.ie::30def306-6b11-4aa5-b737-4ad9dca78ec3" providerId="AD" clId="Web-{63831F99-6774-93EA-1AB8-17F17A47B639}" dt="2021-06-04T15:45:13.834" v="123"/>
        <pc:sldMkLst>
          <pc:docMk/>
          <pc:sldMk cId="3198713919" sldId="280"/>
        </pc:sldMkLst>
        <pc:picChg chg="del">
          <ac:chgData name="Fionnuala Carter" userId="S::fionnuala.carter@aes.cdetb.ie::30def306-6b11-4aa5-b737-4ad9dca78ec3" providerId="AD" clId="Web-{63831F99-6774-93EA-1AB8-17F17A47B639}" dt="2021-06-04T15:37:10.508" v="29"/>
          <ac:picMkLst>
            <pc:docMk/>
            <pc:sldMk cId="3198713919" sldId="280"/>
            <ac:picMk id="4" creationId="{4D4B88AD-30B6-7D4C-93AE-DC696F109B62}"/>
          </ac:picMkLst>
        </pc:picChg>
        <pc:picChg chg="add">
          <ac:chgData name="Fionnuala Carter" userId="S::fionnuala.carter@aes.cdetb.ie::30def306-6b11-4aa5-b737-4ad9dca78ec3" providerId="AD" clId="Web-{63831F99-6774-93EA-1AB8-17F17A47B639}" dt="2021-06-04T15:37:48.509" v="43"/>
          <ac:picMkLst>
            <pc:docMk/>
            <pc:sldMk cId="3198713919" sldId="280"/>
            <ac:picMk id="11" creationId="{5F104644-4011-4EE0-AFB6-C6F935E0BE3A}"/>
          </ac:picMkLst>
        </pc:picChg>
      </pc:sldChg>
      <pc:sldChg chg="addSp delSp modNotes">
        <pc:chgData name="Fionnuala Carter" userId="S::fionnuala.carter@aes.cdetb.ie::30def306-6b11-4aa5-b737-4ad9dca78ec3" providerId="AD" clId="Web-{63831F99-6774-93EA-1AB8-17F17A47B639}" dt="2021-06-04T15:46:47.211" v="135"/>
        <pc:sldMkLst>
          <pc:docMk/>
          <pc:sldMk cId="768939468" sldId="281"/>
        </pc:sldMkLst>
        <pc:picChg chg="add">
          <ac:chgData name="Fionnuala Carter" userId="S::fionnuala.carter@aes.cdetb.ie::30def306-6b11-4aa5-b737-4ad9dca78ec3" providerId="AD" clId="Web-{63831F99-6774-93EA-1AB8-17F17A47B639}" dt="2021-06-04T15:37:55.228" v="47"/>
          <ac:picMkLst>
            <pc:docMk/>
            <pc:sldMk cId="768939468" sldId="281"/>
            <ac:picMk id="2" creationId="{8625506D-3EB8-461D-BA36-E98245F2E15F}"/>
          </ac:picMkLst>
        </pc:picChg>
        <pc:picChg chg="del">
          <ac:chgData name="Fionnuala Carter" userId="S::fionnuala.carter@aes.cdetb.ie::30def306-6b11-4aa5-b737-4ad9dca78ec3" providerId="AD" clId="Web-{63831F99-6774-93EA-1AB8-17F17A47B639}" dt="2021-06-04T15:37:19.180" v="32"/>
          <ac:picMkLst>
            <pc:docMk/>
            <pc:sldMk cId="768939468" sldId="281"/>
            <ac:picMk id="5" creationId="{FFE1A843-054D-4A1B-AC7A-8ADF2A644A69}"/>
          </ac:picMkLst>
        </pc:picChg>
      </pc:sldChg>
    </pc:docChg>
  </pc:docChgLst>
  <pc:docChgLst>
    <pc:chgData name="Sharon Brabazon" userId="S::sharon.brabazon@aes.cdetb.ie::1349c98f-8999-4376-91ab-c9df9930166c" providerId="AD" clId="Web-{23ACE2EC-1018-447E-A901-911F96D5CD59}"/>
    <pc:docChg chg="addSld delSld modSld sldOrd">
      <pc:chgData name="Sharon Brabazon" userId="S::sharon.brabazon@aes.cdetb.ie::1349c98f-8999-4376-91ab-c9df9930166c" providerId="AD" clId="Web-{23ACE2EC-1018-447E-A901-911F96D5CD59}" dt="2021-05-25T15:13:50.242" v="134"/>
      <pc:docMkLst>
        <pc:docMk/>
      </pc:docMkLst>
      <pc:sldChg chg="modSp">
        <pc:chgData name="Sharon Brabazon" userId="S::sharon.brabazon@aes.cdetb.ie::1349c98f-8999-4376-91ab-c9df9930166c" providerId="AD" clId="Web-{23ACE2EC-1018-447E-A901-911F96D5CD59}" dt="2021-05-25T14:54:56.317" v="29" actId="20577"/>
        <pc:sldMkLst>
          <pc:docMk/>
          <pc:sldMk cId="798787944" sldId="256"/>
        </pc:sldMkLst>
        <pc:spChg chg="mod">
          <ac:chgData name="Sharon Brabazon" userId="S::sharon.brabazon@aes.cdetb.ie::1349c98f-8999-4376-91ab-c9df9930166c" providerId="AD" clId="Web-{23ACE2EC-1018-447E-A901-911F96D5CD59}" dt="2021-05-25T14:54:40.004" v="28" actId="20577"/>
          <ac:spMkLst>
            <pc:docMk/>
            <pc:sldMk cId="798787944" sldId="256"/>
            <ac:spMk id="11" creationId="{4034C193-FBCE-4D8C-8DAB-F04CAAD878FB}"/>
          </ac:spMkLst>
        </pc:spChg>
        <pc:spChg chg="mod">
          <ac:chgData name="Sharon Brabazon" userId="S::sharon.brabazon@aes.cdetb.ie::1349c98f-8999-4376-91ab-c9df9930166c" providerId="AD" clId="Web-{23ACE2EC-1018-447E-A901-911F96D5CD59}" dt="2021-05-25T14:54:56.317" v="29" actId="20577"/>
          <ac:spMkLst>
            <pc:docMk/>
            <pc:sldMk cId="798787944" sldId="256"/>
            <ac:spMk id="13" creationId="{20313577-9FCB-4E48-822B-8427A866297A}"/>
          </ac:spMkLst>
        </pc:spChg>
      </pc:sldChg>
      <pc:sldChg chg="addSp delSp modSp mod setBg">
        <pc:chgData name="Sharon Brabazon" userId="S::sharon.brabazon@aes.cdetb.ie::1349c98f-8999-4376-91ab-c9df9930166c" providerId="AD" clId="Web-{23ACE2EC-1018-447E-A901-911F96D5CD59}" dt="2021-05-25T15:00:39.010" v="78"/>
        <pc:sldMkLst>
          <pc:docMk/>
          <pc:sldMk cId="2656681464" sldId="257"/>
        </pc:sldMkLst>
        <pc:spChg chg="mod">
          <ac:chgData name="Sharon Brabazon" userId="S::sharon.brabazon@aes.cdetb.ie::1349c98f-8999-4376-91ab-c9df9930166c" providerId="AD" clId="Web-{23ACE2EC-1018-447E-A901-911F96D5CD59}" dt="2021-05-25T15:00:14.463" v="77" actId="1076"/>
          <ac:spMkLst>
            <pc:docMk/>
            <pc:sldMk cId="2656681464" sldId="257"/>
            <ac:spMk id="2" creationId="{00000000-0000-0000-0000-000000000000}"/>
          </ac:spMkLst>
        </pc:spChg>
        <pc:spChg chg="add del">
          <ac:chgData name="Sharon Brabazon" userId="S::sharon.brabazon@aes.cdetb.ie::1349c98f-8999-4376-91ab-c9df9930166c" providerId="AD" clId="Web-{23ACE2EC-1018-447E-A901-911F96D5CD59}" dt="2021-05-25T14:59:09.977" v="67"/>
          <ac:spMkLst>
            <pc:docMk/>
            <pc:sldMk cId="2656681464" sldId="257"/>
            <ac:spMk id="3" creationId="{00000000-0000-0000-0000-000000000000}"/>
          </ac:spMkLst>
        </pc:spChg>
        <pc:spChg chg="add del">
          <ac:chgData name="Sharon Brabazon" userId="S::sharon.brabazon@aes.cdetb.ie::1349c98f-8999-4376-91ab-c9df9930166c" providerId="AD" clId="Web-{23ACE2EC-1018-447E-A901-911F96D5CD59}" dt="2021-05-25T14:58:31.633" v="62"/>
          <ac:spMkLst>
            <pc:docMk/>
            <pc:sldMk cId="2656681464" sldId="257"/>
            <ac:spMk id="7" creationId="{45B71F80-1F92-4074-84D9-16A062B215B3}"/>
          </ac:spMkLst>
        </pc:spChg>
        <pc:spChg chg="add del">
          <ac:chgData name="Sharon Brabazon" userId="S::sharon.brabazon@aes.cdetb.ie::1349c98f-8999-4376-91ab-c9df9930166c" providerId="AD" clId="Web-{23ACE2EC-1018-447E-A901-911F96D5CD59}" dt="2021-05-25T14:58:31.633" v="62"/>
          <ac:spMkLst>
            <pc:docMk/>
            <pc:sldMk cId="2656681464" sldId="257"/>
            <ac:spMk id="8" creationId="{7209C9DA-6E0D-46D9-8275-C52222D8CCAC}"/>
          </ac:spMkLst>
        </pc:spChg>
        <pc:spChg chg="add del">
          <ac:chgData name="Sharon Brabazon" userId="S::sharon.brabazon@aes.cdetb.ie::1349c98f-8999-4376-91ab-c9df9930166c" providerId="AD" clId="Web-{23ACE2EC-1018-447E-A901-911F96D5CD59}" dt="2021-05-25T14:58:35.227" v="64"/>
          <ac:spMkLst>
            <pc:docMk/>
            <pc:sldMk cId="2656681464" sldId="257"/>
            <ac:spMk id="11" creationId="{45B71F80-1F92-4074-84D9-16A062B215B3}"/>
          </ac:spMkLst>
        </pc:spChg>
        <pc:spChg chg="add del">
          <ac:chgData name="Sharon Brabazon" userId="S::sharon.brabazon@aes.cdetb.ie::1349c98f-8999-4376-91ab-c9df9930166c" providerId="AD" clId="Web-{23ACE2EC-1018-447E-A901-911F96D5CD59}" dt="2021-05-25T14:58:35.227" v="64"/>
          <ac:spMkLst>
            <pc:docMk/>
            <pc:sldMk cId="2656681464" sldId="257"/>
            <ac:spMk id="13" creationId="{7209C9DA-6E0D-46D9-8275-C52222D8CCAC}"/>
          </ac:spMkLst>
        </pc:spChg>
        <pc:spChg chg="add del">
          <ac:chgData name="Sharon Brabazon" userId="S::sharon.brabazon@aes.cdetb.ie::1349c98f-8999-4376-91ab-c9df9930166c" providerId="AD" clId="Web-{23ACE2EC-1018-447E-A901-911F96D5CD59}" dt="2021-05-25T14:58:31.633" v="62"/>
          <ac:spMkLst>
            <pc:docMk/>
            <pc:sldMk cId="2656681464" sldId="257"/>
            <ac:spMk id="14" creationId="{3EB57A4D-E0D0-46DA-B339-F24CA46FA70B}"/>
          </ac:spMkLst>
        </pc:spChg>
        <pc:spChg chg="add del">
          <ac:chgData name="Sharon Brabazon" userId="S::sharon.brabazon@aes.cdetb.ie::1349c98f-8999-4376-91ab-c9df9930166c" providerId="AD" clId="Web-{23ACE2EC-1018-447E-A901-911F96D5CD59}" dt="2021-05-25T14:58:35.227" v="64"/>
          <ac:spMkLst>
            <pc:docMk/>
            <pc:sldMk cId="2656681464" sldId="257"/>
            <ac:spMk id="15" creationId="{3EB57A4D-E0D0-46DA-B339-F24CA46FA70B}"/>
          </ac:spMkLst>
        </pc:spChg>
        <pc:spChg chg="add del">
          <ac:chgData name="Sharon Brabazon" userId="S::sharon.brabazon@aes.cdetb.ie::1349c98f-8999-4376-91ab-c9df9930166c" providerId="AD" clId="Web-{23ACE2EC-1018-447E-A901-911F96D5CD59}" dt="2021-05-25T14:58:49.539" v="66"/>
          <ac:spMkLst>
            <pc:docMk/>
            <pc:sldMk cId="2656681464" sldId="257"/>
            <ac:spMk id="22" creationId="{CB5AA8A5-25CC-4295-892F-367FCDAF2BF6}"/>
          </ac:spMkLst>
        </pc:spChg>
        <pc:spChg chg="add del">
          <ac:chgData name="Sharon Brabazon" userId="S::sharon.brabazon@aes.cdetb.ie::1349c98f-8999-4376-91ab-c9df9930166c" providerId="AD" clId="Web-{23ACE2EC-1018-447E-A901-911F96D5CD59}" dt="2021-05-25T14:59:31.524" v="70"/>
          <ac:spMkLst>
            <pc:docMk/>
            <pc:sldMk cId="2656681464" sldId="257"/>
            <ac:spMk id="25" creationId="{CB5AA8A5-25CC-4295-892F-367FCDAF2BF6}"/>
          </ac:spMkLst>
        </pc:spChg>
        <pc:spChg chg="add del">
          <ac:chgData name="Sharon Brabazon" userId="S::sharon.brabazon@aes.cdetb.ie::1349c98f-8999-4376-91ab-c9df9930166c" providerId="AD" clId="Web-{23ACE2EC-1018-447E-A901-911F96D5CD59}" dt="2021-05-25T14:58:49.539" v="66"/>
          <ac:spMkLst>
            <pc:docMk/>
            <pc:sldMk cId="2656681464" sldId="257"/>
            <ac:spMk id="29" creationId="{24C6BC13-FB1E-48CC-B421-3D06039728B4}"/>
          </ac:spMkLst>
        </pc:spChg>
        <pc:spChg chg="add del">
          <ac:chgData name="Sharon Brabazon" userId="S::sharon.brabazon@aes.cdetb.ie::1349c98f-8999-4376-91ab-c9df9930166c" providerId="AD" clId="Web-{23ACE2EC-1018-447E-A901-911F96D5CD59}" dt="2021-05-25T14:59:31.524" v="70"/>
          <ac:spMkLst>
            <pc:docMk/>
            <pc:sldMk cId="2656681464" sldId="257"/>
            <ac:spMk id="33" creationId="{24C6BC13-FB1E-48CC-B421-3D06039728B4}"/>
          </ac:spMkLst>
        </pc:spChg>
        <pc:spChg chg="add">
          <ac:chgData name="Sharon Brabazon" userId="S::sharon.brabazon@aes.cdetb.ie::1349c98f-8999-4376-91ab-c9df9930166c" providerId="AD" clId="Web-{23ACE2EC-1018-447E-A901-911F96D5CD59}" dt="2021-05-25T14:59:31.524" v="70"/>
          <ac:spMkLst>
            <pc:docMk/>
            <pc:sldMk cId="2656681464" sldId="257"/>
            <ac:spMk id="39" creationId="{45B71F80-1F92-4074-84D9-16A062B215B3}"/>
          </ac:spMkLst>
        </pc:spChg>
        <pc:spChg chg="add">
          <ac:chgData name="Sharon Brabazon" userId="S::sharon.brabazon@aes.cdetb.ie::1349c98f-8999-4376-91ab-c9df9930166c" providerId="AD" clId="Web-{23ACE2EC-1018-447E-A901-911F96D5CD59}" dt="2021-05-25T14:59:31.524" v="70"/>
          <ac:spMkLst>
            <pc:docMk/>
            <pc:sldMk cId="2656681464" sldId="257"/>
            <ac:spMk id="41" creationId="{7209C9DA-6E0D-46D9-8275-C52222D8CCAC}"/>
          </ac:spMkLst>
        </pc:spChg>
        <pc:spChg chg="add">
          <ac:chgData name="Sharon Brabazon" userId="S::sharon.brabazon@aes.cdetb.ie::1349c98f-8999-4376-91ab-c9df9930166c" providerId="AD" clId="Web-{23ACE2EC-1018-447E-A901-911F96D5CD59}" dt="2021-05-25T14:59:31.524" v="70"/>
          <ac:spMkLst>
            <pc:docMk/>
            <pc:sldMk cId="2656681464" sldId="257"/>
            <ac:spMk id="43" creationId="{3EB57A4D-E0D0-46DA-B339-F24CA46FA70B}"/>
          </ac:spMkLst>
        </pc:spChg>
        <pc:grpChg chg="add del">
          <ac:chgData name="Sharon Brabazon" userId="S::sharon.brabazon@aes.cdetb.ie::1349c98f-8999-4376-91ab-c9df9930166c" providerId="AD" clId="Web-{23ACE2EC-1018-447E-A901-911F96D5CD59}" dt="2021-05-25T14:58:49.539" v="66"/>
          <ac:grpSpMkLst>
            <pc:docMk/>
            <pc:sldMk cId="2656681464" sldId="257"/>
            <ac:grpSpMk id="24" creationId="{09DD65AA-8280-4962-92F3-DF1CB53349DB}"/>
          </ac:grpSpMkLst>
        </pc:grpChg>
        <pc:grpChg chg="add del">
          <ac:chgData name="Sharon Brabazon" userId="S::sharon.brabazon@aes.cdetb.ie::1349c98f-8999-4376-91ab-c9df9930166c" providerId="AD" clId="Web-{23ACE2EC-1018-447E-A901-911F96D5CD59}" dt="2021-05-25T14:59:31.524" v="70"/>
          <ac:grpSpMkLst>
            <pc:docMk/>
            <pc:sldMk cId="2656681464" sldId="257"/>
            <ac:grpSpMk id="26" creationId="{09DD65AA-8280-4962-92F3-DF1CB53349DB}"/>
          </ac:grpSpMkLst>
        </pc:grpChg>
        <pc:graphicFrameChg chg="add del">
          <ac:chgData name="Sharon Brabazon" userId="S::sharon.brabazon@aes.cdetb.ie::1349c98f-8999-4376-91ab-c9df9930166c" providerId="AD" clId="Web-{23ACE2EC-1018-447E-A901-911F96D5CD59}" dt="2021-05-25T14:58:31.633" v="62"/>
          <ac:graphicFrameMkLst>
            <pc:docMk/>
            <pc:sldMk cId="2656681464" sldId="257"/>
            <ac:graphicFrameMk id="9" creationId="{1BA2279D-DFFD-400F-97DF-8698C277F545}"/>
          </ac:graphicFrameMkLst>
        </pc:graphicFrameChg>
        <pc:graphicFrameChg chg="add del">
          <ac:chgData name="Sharon Brabazon" userId="S::sharon.brabazon@aes.cdetb.ie::1349c98f-8999-4376-91ab-c9df9930166c" providerId="AD" clId="Web-{23ACE2EC-1018-447E-A901-911F96D5CD59}" dt="2021-05-25T14:58:35.227" v="64"/>
          <ac:graphicFrameMkLst>
            <pc:docMk/>
            <pc:sldMk cId="2656681464" sldId="257"/>
            <ac:graphicFrameMk id="16" creationId="{186AE424-49EE-4DBE-AF4E-2D020A2406C8}"/>
          </ac:graphicFrameMkLst>
        </pc:graphicFrameChg>
        <pc:graphicFrameChg chg="add del">
          <ac:chgData name="Sharon Brabazon" userId="S::sharon.brabazon@aes.cdetb.ie::1349c98f-8999-4376-91ab-c9df9930166c" providerId="AD" clId="Web-{23ACE2EC-1018-447E-A901-911F96D5CD59}" dt="2021-05-25T14:58:49.539" v="66"/>
          <ac:graphicFrameMkLst>
            <pc:docMk/>
            <pc:sldMk cId="2656681464" sldId="257"/>
            <ac:graphicFrameMk id="30" creationId="{342D924E-E8AC-4952-81FC-D5AE99FEB9C5}"/>
          </ac:graphicFrameMkLst>
        </pc:graphicFrameChg>
        <pc:graphicFrameChg chg="add mod modGraphic">
          <ac:chgData name="Sharon Brabazon" userId="S::sharon.brabazon@aes.cdetb.ie::1349c98f-8999-4376-91ab-c9df9930166c" providerId="AD" clId="Web-{23ACE2EC-1018-447E-A901-911F96D5CD59}" dt="2021-05-25T15:00:39.010" v="78"/>
          <ac:graphicFrameMkLst>
            <pc:docMk/>
            <pc:sldMk cId="2656681464" sldId="257"/>
            <ac:graphicFrameMk id="34" creationId="{342D924E-E8AC-4952-81FC-D5AE99FEB9C5}"/>
          </ac:graphicFrameMkLst>
        </pc:graphicFrameChg>
        <pc:picChg chg="mod">
          <ac:chgData name="Sharon Brabazon" userId="S::sharon.brabazon@aes.cdetb.ie::1349c98f-8999-4376-91ab-c9df9930166c" providerId="AD" clId="Web-{23ACE2EC-1018-447E-A901-911F96D5CD59}" dt="2021-05-25T14:59:57.103" v="73" actId="1076"/>
          <ac:picMkLst>
            <pc:docMk/>
            <pc:sldMk cId="2656681464" sldId="257"/>
            <ac:picMk id="4" creationId="{4D4B88AD-30B6-7D4C-93AE-DC696F109B62}"/>
          </ac:picMkLst>
        </pc:picChg>
      </pc:sldChg>
      <pc:sldChg chg="modSp">
        <pc:chgData name="Sharon Brabazon" userId="S::sharon.brabazon@aes.cdetb.ie::1349c98f-8999-4376-91ab-c9df9930166c" providerId="AD" clId="Web-{23ACE2EC-1018-447E-A901-911F96D5CD59}" dt="2021-05-25T15:01:12.292" v="81" actId="14100"/>
        <pc:sldMkLst>
          <pc:docMk/>
          <pc:sldMk cId="2823620197" sldId="258"/>
        </pc:sldMkLst>
        <pc:spChg chg="mod">
          <ac:chgData name="Sharon Brabazon" userId="S::sharon.brabazon@aes.cdetb.ie::1349c98f-8999-4376-91ab-c9df9930166c" providerId="AD" clId="Web-{23ACE2EC-1018-447E-A901-911F96D5CD59}" dt="2021-05-25T15:01:12.292" v="81" actId="14100"/>
          <ac:spMkLst>
            <pc:docMk/>
            <pc:sldMk cId="2823620197" sldId="258"/>
            <ac:spMk id="3" creationId="{00000000-0000-0000-0000-000000000000}"/>
          </ac:spMkLst>
        </pc:spChg>
      </pc:sldChg>
      <pc:sldChg chg="addSp delSp modSp del">
        <pc:chgData name="Sharon Brabazon" userId="S::sharon.brabazon@aes.cdetb.ie::1349c98f-8999-4376-91ab-c9df9930166c" providerId="AD" clId="Web-{23ACE2EC-1018-447E-A901-911F96D5CD59}" dt="2021-05-25T15:06:16.453" v="101"/>
        <pc:sldMkLst>
          <pc:docMk/>
          <pc:sldMk cId="1267619338" sldId="260"/>
        </pc:sldMkLst>
        <pc:spChg chg="mod">
          <ac:chgData name="Sharon Brabazon" userId="S::sharon.brabazon@aes.cdetb.ie::1349c98f-8999-4376-91ab-c9df9930166c" providerId="AD" clId="Web-{23ACE2EC-1018-447E-A901-911F96D5CD59}" dt="2021-05-25T14:51:26.235" v="11" actId="20577"/>
          <ac:spMkLst>
            <pc:docMk/>
            <pc:sldMk cId="1267619338" sldId="260"/>
            <ac:spMk id="2" creationId="{00000000-0000-0000-0000-000000000000}"/>
          </ac:spMkLst>
        </pc:spChg>
        <pc:spChg chg="del">
          <ac:chgData name="Sharon Brabazon" userId="S::sharon.brabazon@aes.cdetb.ie::1349c98f-8999-4376-91ab-c9df9930166c" providerId="AD" clId="Web-{23ACE2EC-1018-447E-A901-911F96D5CD59}" dt="2021-05-25T14:49:09.826" v="5"/>
          <ac:spMkLst>
            <pc:docMk/>
            <pc:sldMk cId="1267619338" sldId="260"/>
            <ac:spMk id="28" creationId="{4A5A35EE-7AE1-4E24-8916-B0122B9740B7}"/>
          </ac:spMkLst>
        </pc:spChg>
        <pc:spChg chg="add">
          <ac:chgData name="Sharon Brabazon" userId="S::sharon.brabazon@aes.cdetb.ie::1349c98f-8999-4376-91ab-c9df9930166c" providerId="AD" clId="Web-{23ACE2EC-1018-447E-A901-911F96D5CD59}" dt="2021-05-25T14:49:09.826" v="5"/>
          <ac:spMkLst>
            <pc:docMk/>
            <pc:sldMk cId="1267619338" sldId="260"/>
            <ac:spMk id="49" creationId="{3F088236-D655-4F88-B238-E16762358025}"/>
          </ac:spMkLst>
        </pc:spChg>
        <pc:spChg chg="add">
          <ac:chgData name="Sharon Brabazon" userId="S::sharon.brabazon@aes.cdetb.ie::1349c98f-8999-4376-91ab-c9df9930166c" providerId="AD" clId="Web-{23ACE2EC-1018-447E-A901-911F96D5CD59}" dt="2021-05-25T14:49:09.826" v="5"/>
          <ac:spMkLst>
            <pc:docMk/>
            <pc:sldMk cId="1267619338" sldId="260"/>
            <ac:spMk id="51" creationId="{3DAC0C92-199E-475C-9390-119A9B027276}"/>
          </ac:spMkLst>
        </pc:spChg>
        <pc:spChg chg="add">
          <ac:chgData name="Sharon Brabazon" userId="S::sharon.brabazon@aes.cdetb.ie::1349c98f-8999-4376-91ab-c9df9930166c" providerId="AD" clId="Web-{23ACE2EC-1018-447E-A901-911F96D5CD59}" dt="2021-05-25T14:49:09.826" v="5"/>
          <ac:spMkLst>
            <pc:docMk/>
            <pc:sldMk cId="1267619338" sldId="260"/>
            <ac:spMk id="53" creationId="{C4CFB339-0ED8-4FE2-9EF1-6D1375B8499B}"/>
          </ac:spMkLst>
        </pc:spChg>
        <pc:spChg chg="add">
          <ac:chgData name="Sharon Brabazon" userId="S::sharon.brabazon@aes.cdetb.ie::1349c98f-8999-4376-91ab-c9df9930166c" providerId="AD" clId="Web-{23ACE2EC-1018-447E-A901-911F96D5CD59}" dt="2021-05-25T14:49:09.826" v="5"/>
          <ac:spMkLst>
            <pc:docMk/>
            <pc:sldMk cId="1267619338" sldId="260"/>
            <ac:spMk id="55" creationId="{31896C80-2069-4431-9C19-83B913734490}"/>
          </ac:spMkLst>
        </pc:spChg>
        <pc:spChg chg="add">
          <ac:chgData name="Sharon Brabazon" userId="S::sharon.brabazon@aes.cdetb.ie::1349c98f-8999-4376-91ab-c9df9930166c" providerId="AD" clId="Web-{23ACE2EC-1018-447E-A901-911F96D5CD59}" dt="2021-05-25T14:49:09.826" v="5"/>
          <ac:spMkLst>
            <pc:docMk/>
            <pc:sldMk cId="1267619338" sldId="260"/>
            <ac:spMk id="57" creationId="{BF120A21-0841-4823-B0C4-28AEBCEF9B78}"/>
          </ac:spMkLst>
        </pc:spChg>
        <pc:spChg chg="add">
          <ac:chgData name="Sharon Brabazon" userId="S::sharon.brabazon@aes.cdetb.ie::1349c98f-8999-4376-91ab-c9df9930166c" providerId="AD" clId="Web-{23ACE2EC-1018-447E-A901-911F96D5CD59}" dt="2021-05-25T14:49:09.826" v="5"/>
          <ac:spMkLst>
            <pc:docMk/>
            <pc:sldMk cId="1267619338" sldId="260"/>
            <ac:spMk id="59" creationId="{DBB05BAE-BBD3-4289-899F-A6851503C6B0}"/>
          </ac:spMkLst>
        </pc:spChg>
        <pc:spChg chg="add">
          <ac:chgData name="Sharon Brabazon" userId="S::sharon.brabazon@aes.cdetb.ie::1349c98f-8999-4376-91ab-c9df9930166c" providerId="AD" clId="Web-{23ACE2EC-1018-447E-A901-911F96D5CD59}" dt="2021-05-25T14:49:09.826" v="5"/>
          <ac:spMkLst>
            <pc:docMk/>
            <pc:sldMk cId="1267619338" sldId="260"/>
            <ac:spMk id="61" creationId="{9874D11C-36F5-4BBE-A490-019A54E953B0}"/>
          </ac:spMkLst>
        </pc:spChg>
        <pc:grpChg chg="del">
          <ac:chgData name="Sharon Brabazon" userId="S::sharon.brabazon@aes.cdetb.ie::1349c98f-8999-4376-91ab-c9df9930166c" providerId="AD" clId="Web-{23ACE2EC-1018-447E-A901-911F96D5CD59}" dt="2021-05-25T14:49:09.826" v="5"/>
          <ac:grpSpMkLst>
            <pc:docMk/>
            <pc:sldMk cId="1267619338" sldId="260"/>
            <ac:grpSpMk id="30" creationId="{F3BC879B-A529-47C3-A6A5-914D67AAAA8C}"/>
          </ac:grpSpMkLst>
        </pc:grpChg>
        <pc:graphicFrameChg chg="mod modGraphic">
          <ac:chgData name="Sharon Brabazon" userId="S::sharon.brabazon@aes.cdetb.ie::1349c98f-8999-4376-91ab-c9df9930166c" providerId="AD" clId="Web-{23ACE2EC-1018-447E-A901-911F96D5CD59}" dt="2021-05-25T15:02:54.497" v="83" actId="1076"/>
          <ac:graphicFrameMkLst>
            <pc:docMk/>
            <pc:sldMk cId="1267619338" sldId="260"/>
            <ac:graphicFrameMk id="6" creationId="{604C3DEC-DA05-4866-9F43-453D8959B611}"/>
          </ac:graphicFrameMkLst>
        </pc:graphicFrameChg>
        <pc:picChg chg="add del mod ord">
          <ac:chgData name="Sharon Brabazon" userId="S::sharon.brabazon@aes.cdetb.ie::1349c98f-8999-4376-91ab-c9df9930166c" providerId="AD" clId="Web-{23ACE2EC-1018-447E-A901-911F96D5CD59}" dt="2021-05-25T14:51:09.531" v="9"/>
          <ac:picMkLst>
            <pc:docMk/>
            <pc:sldMk cId="1267619338" sldId="260"/>
            <ac:picMk id="10" creationId="{85DC5966-CFCD-4F97-879F-E22E893549AE}"/>
          </ac:picMkLst>
        </pc:picChg>
        <pc:cxnChg chg="add">
          <ac:chgData name="Sharon Brabazon" userId="S::sharon.brabazon@aes.cdetb.ie::1349c98f-8999-4376-91ab-c9df9930166c" providerId="AD" clId="Web-{23ACE2EC-1018-447E-A901-911F96D5CD59}" dt="2021-05-25T14:49:09.826" v="5"/>
          <ac:cxnSpMkLst>
            <pc:docMk/>
            <pc:sldMk cId="1267619338" sldId="260"/>
            <ac:cxnSpMk id="45" creationId="{64FA5DFF-7FE6-4855-84E6-DFA78EE978BD}"/>
          </ac:cxnSpMkLst>
        </pc:cxnChg>
        <pc:cxnChg chg="add">
          <ac:chgData name="Sharon Brabazon" userId="S::sharon.brabazon@aes.cdetb.ie::1349c98f-8999-4376-91ab-c9df9930166c" providerId="AD" clId="Web-{23ACE2EC-1018-447E-A901-911F96D5CD59}" dt="2021-05-25T14:49:09.826" v="5"/>
          <ac:cxnSpMkLst>
            <pc:docMk/>
            <pc:sldMk cId="1267619338" sldId="260"/>
            <ac:cxnSpMk id="47" creationId="{2AFD8CBA-54A3-4363-991B-B9C631BBFA74}"/>
          </ac:cxnSpMkLst>
        </pc:cxnChg>
      </pc:sldChg>
      <pc:sldChg chg="addSp modSp mod setBg">
        <pc:chgData name="Sharon Brabazon" userId="S::sharon.brabazon@aes.cdetb.ie::1349c98f-8999-4376-91ab-c9df9930166c" providerId="AD" clId="Web-{23ACE2EC-1018-447E-A901-911F96D5CD59}" dt="2021-05-25T15:08:52.440" v="115"/>
        <pc:sldMkLst>
          <pc:docMk/>
          <pc:sldMk cId="3047400954" sldId="261"/>
        </pc:sldMkLst>
        <pc:spChg chg="mod">
          <ac:chgData name="Sharon Brabazon" userId="S::sharon.brabazon@aes.cdetb.ie::1349c98f-8999-4376-91ab-c9df9930166c" providerId="AD" clId="Web-{23ACE2EC-1018-447E-A901-911F96D5CD59}" dt="2021-05-25T15:08:52.440" v="115"/>
          <ac:spMkLst>
            <pc:docMk/>
            <pc:sldMk cId="3047400954" sldId="261"/>
            <ac:spMk id="2" creationId="{00000000-0000-0000-0000-000000000000}"/>
          </ac:spMkLst>
        </pc:spChg>
        <pc:spChg chg="add">
          <ac:chgData name="Sharon Brabazon" userId="S::sharon.brabazon@aes.cdetb.ie::1349c98f-8999-4376-91ab-c9df9930166c" providerId="AD" clId="Web-{23ACE2EC-1018-447E-A901-911F96D5CD59}" dt="2021-05-25T15:08:52.440" v="115"/>
          <ac:spMkLst>
            <pc:docMk/>
            <pc:sldMk cId="3047400954" sldId="261"/>
            <ac:spMk id="22" creationId="{CB5AA8A5-25CC-4295-892F-367FCDAF2BF6}"/>
          </ac:spMkLst>
        </pc:spChg>
        <pc:spChg chg="add">
          <ac:chgData name="Sharon Brabazon" userId="S::sharon.brabazon@aes.cdetb.ie::1349c98f-8999-4376-91ab-c9df9930166c" providerId="AD" clId="Web-{23ACE2EC-1018-447E-A901-911F96D5CD59}" dt="2021-05-25T15:08:52.440" v="115"/>
          <ac:spMkLst>
            <pc:docMk/>
            <pc:sldMk cId="3047400954" sldId="261"/>
            <ac:spMk id="35" creationId="{24C6BC13-FB1E-48CC-B421-3D06039728B4}"/>
          </ac:spMkLst>
        </pc:spChg>
        <pc:grpChg chg="add">
          <ac:chgData name="Sharon Brabazon" userId="S::sharon.brabazon@aes.cdetb.ie::1349c98f-8999-4376-91ab-c9df9930166c" providerId="AD" clId="Web-{23ACE2EC-1018-447E-A901-911F96D5CD59}" dt="2021-05-25T15:08:52.440" v="115"/>
          <ac:grpSpMkLst>
            <pc:docMk/>
            <pc:sldMk cId="3047400954" sldId="261"/>
            <ac:grpSpMk id="10" creationId="{947CDE17-06F4-4FCE-8BFE-AD89EACB7094}"/>
          </ac:grpSpMkLst>
        </pc:grpChg>
        <pc:grpChg chg="add">
          <ac:chgData name="Sharon Brabazon" userId="S::sharon.brabazon@aes.cdetb.ie::1349c98f-8999-4376-91ab-c9df9930166c" providerId="AD" clId="Web-{23ACE2EC-1018-447E-A901-911F96D5CD59}" dt="2021-05-25T15:08:52.440" v="115"/>
          <ac:grpSpMkLst>
            <pc:docMk/>
            <pc:sldMk cId="3047400954" sldId="261"/>
            <ac:grpSpMk id="24" creationId="{09DD65AA-8280-4962-92F3-DF1CB53349DB}"/>
          </ac:grpSpMkLst>
        </pc:grpChg>
        <pc:graphicFrameChg chg="mod modGraphic">
          <ac:chgData name="Sharon Brabazon" userId="S::sharon.brabazon@aes.cdetb.ie::1349c98f-8999-4376-91ab-c9df9930166c" providerId="AD" clId="Web-{23ACE2EC-1018-447E-A901-911F96D5CD59}" dt="2021-05-25T15:08:52.440" v="115"/>
          <ac:graphicFrameMkLst>
            <pc:docMk/>
            <pc:sldMk cId="3047400954" sldId="261"/>
            <ac:graphicFrameMk id="5" creationId="{E3CC8216-5982-4493-8575-D69F74D2FCB1}"/>
          </ac:graphicFrameMkLst>
        </pc:graphicFrameChg>
      </pc:sldChg>
      <pc:sldChg chg="addSp delSp modSp">
        <pc:chgData name="Sharon Brabazon" userId="S::sharon.brabazon@aes.cdetb.ie::1349c98f-8999-4376-91ab-c9df9930166c" providerId="AD" clId="Web-{23ACE2EC-1018-447E-A901-911F96D5CD59}" dt="2021-05-25T15:13:50.242" v="134"/>
        <pc:sldMkLst>
          <pc:docMk/>
          <pc:sldMk cId="2300820531" sldId="265"/>
        </pc:sldMkLst>
        <pc:spChg chg="mod">
          <ac:chgData name="Sharon Brabazon" userId="S::sharon.brabazon@aes.cdetb.ie::1349c98f-8999-4376-91ab-c9df9930166c" providerId="AD" clId="Web-{23ACE2EC-1018-447E-A901-911F96D5CD59}" dt="2021-05-25T15:13:50.242" v="134"/>
          <ac:spMkLst>
            <pc:docMk/>
            <pc:sldMk cId="2300820531" sldId="265"/>
            <ac:spMk id="2" creationId="{00000000-0000-0000-0000-000000000000}"/>
          </ac:spMkLst>
        </pc:spChg>
        <pc:spChg chg="add del">
          <ac:chgData name="Sharon Brabazon" userId="S::sharon.brabazon@aes.cdetb.ie::1349c98f-8999-4376-91ab-c9df9930166c" providerId="AD" clId="Web-{23ACE2EC-1018-447E-A901-911F96D5CD59}" dt="2021-05-25T15:13:50.242" v="134"/>
          <ac:spMkLst>
            <pc:docMk/>
            <pc:sldMk cId="2300820531" sldId="265"/>
            <ac:spMk id="11" creationId="{CB5AA8A5-25CC-4295-892F-367FCDAF2BF6}"/>
          </ac:spMkLst>
        </pc:spChg>
        <pc:spChg chg="add del">
          <ac:chgData name="Sharon Brabazon" userId="S::sharon.brabazon@aes.cdetb.ie::1349c98f-8999-4376-91ab-c9df9930166c" providerId="AD" clId="Web-{23ACE2EC-1018-447E-A901-911F96D5CD59}" dt="2021-05-25T15:13:50.242" v="134"/>
          <ac:spMkLst>
            <pc:docMk/>
            <pc:sldMk cId="2300820531" sldId="265"/>
            <ac:spMk id="24" creationId="{24C6BC13-FB1E-48CC-B421-3D06039728B4}"/>
          </ac:spMkLst>
        </pc:spChg>
        <pc:grpChg chg="add del">
          <ac:chgData name="Sharon Brabazon" userId="S::sharon.brabazon@aes.cdetb.ie::1349c98f-8999-4376-91ab-c9df9930166c" providerId="AD" clId="Web-{23ACE2EC-1018-447E-A901-911F96D5CD59}" dt="2021-05-25T15:13:50.242" v="134"/>
          <ac:grpSpMkLst>
            <pc:docMk/>
            <pc:sldMk cId="2300820531" sldId="265"/>
            <ac:grpSpMk id="13" creationId="{09DD65AA-8280-4962-92F3-DF1CB53349DB}"/>
          </ac:grpSpMkLst>
        </pc:grpChg>
        <pc:graphicFrameChg chg="mod modGraphic">
          <ac:chgData name="Sharon Brabazon" userId="S::sharon.brabazon@aes.cdetb.ie::1349c98f-8999-4376-91ab-c9df9930166c" providerId="AD" clId="Web-{23ACE2EC-1018-447E-A901-911F96D5CD59}" dt="2021-05-25T15:13:50.242" v="134"/>
          <ac:graphicFrameMkLst>
            <pc:docMk/>
            <pc:sldMk cId="2300820531" sldId="265"/>
            <ac:graphicFrameMk id="6" creationId="{533D684F-3CFE-498F-BA0F-FBF0511E11D4}"/>
          </ac:graphicFrameMkLst>
        </pc:graphicFrameChg>
      </pc:sldChg>
      <pc:sldChg chg="addSp delSp modSp mod setBg addAnim">
        <pc:chgData name="Sharon Brabazon" userId="S::sharon.brabazon@aes.cdetb.ie::1349c98f-8999-4376-91ab-c9df9930166c" providerId="AD" clId="Web-{23ACE2EC-1018-447E-A901-911F96D5CD59}" dt="2021-05-25T14:58:08.882" v="60"/>
        <pc:sldMkLst>
          <pc:docMk/>
          <pc:sldMk cId="1478900281" sldId="269"/>
        </pc:sldMkLst>
        <pc:spChg chg="mod ord">
          <ac:chgData name="Sharon Brabazon" userId="S::sharon.brabazon@aes.cdetb.ie::1349c98f-8999-4376-91ab-c9df9930166c" providerId="AD" clId="Web-{23ACE2EC-1018-447E-A901-911F96D5CD59}" dt="2021-05-25T14:57:34.475" v="51"/>
          <ac:spMkLst>
            <pc:docMk/>
            <pc:sldMk cId="1478900281" sldId="269"/>
            <ac:spMk id="2" creationId="{00000000-0000-0000-0000-000000000000}"/>
          </ac:spMkLst>
        </pc:spChg>
        <pc:spChg chg="mod">
          <ac:chgData name="Sharon Brabazon" userId="S::sharon.brabazon@aes.cdetb.ie::1349c98f-8999-4376-91ab-c9df9930166c" providerId="AD" clId="Web-{23ACE2EC-1018-447E-A901-911F96D5CD59}" dt="2021-05-25T14:58:08.882" v="60"/>
          <ac:spMkLst>
            <pc:docMk/>
            <pc:sldMk cId="1478900281" sldId="269"/>
            <ac:spMk id="3" creationId="{00000000-0000-0000-0000-000000000000}"/>
          </ac:spMkLst>
        </pc:spChg>
        <pc:spChg chg="add del">
          <ac:chgData name="Sharon Brabazon" userId="S::sharon.brabazon@aes.cdetb.ie::1349c98f-8999-4376-91ab-c9df9930166c" providerId="AD" clId="Web-{23ACE2EC-1018-447E-A901-911F96D5CD59}" dt="2021-05-25T14:57:05.319" v="44"/>
          <ac:spMkLst>
            <pc:docMk/>
            <pc:sldMk cId="1478900281" sldId="269"/>
            <ac:spMk id="6" creationId="{0ADFFC45-3DC9-4433-926F-043E879D9DFC}"/>
          </ac:spMkLst>
        </pc:spChg>
        <pc:spChg chg="add del">
          <ac:chgData name="Sharon Brabazon" userId="S::sharon.brabazon@aes.cdetb.ie::1349c98f-8999-4376-91ab-c9df9930166c" providerId="AD" clId="Web-{23ACE2EC-1018-447E-A901-911F96D5CD59}" dt="2021-05-25T14:56:02.958" v="33"/>
          <ac:spMkLst>
            <pc:docMk/>
            <pc:sldMk cId="1478900281" sldId="269"/>
            <ac:spMk id="9" creationId="{4F57DB1C-6494-4CC4-A5E8-931957565379}"/>
          </ac:spMkLst>
        </pc:spChg>
        <pc:spChg chg="add del">
          <ac:chgData name="Sharon Brabazon" userId="S::sharon.brabazon@aes.cdetb.ie::1349c98f-8999-4376-91ab-c9df9930166c" providerId="AD" clId="Web-{23ACE2EC-1018-447E-A901-911F96D5CD59}" dt="2021-05-25T14:56:02.958" v="33"/>
          <ac:spMkLst>
            <pc:docMk/>
            <pc:sldMk cId="1478900281" sldId="269"/>
            <ac:spMk id="11" creationId="{FFFB778B-5206-4BB0-A468-327E71367654}"/>
          </ac:spMkLst>
        </pc:spChg>
        <pc:spChg chg="add del">
          <ac:chgData name="Sharon Brabazon" userId="S::sharon.brabazon@aes.cdetb.ie::1349c98f-8999-4376-91ab-c9df9930166c" providerId="AD" clId="Web-{23ACE2EC-1018-447E-A901-911F96D5CD59}" dt="2021-05-25T14:56:02.958" v="33"/>
          <ac:spMkLst>
            <pc:docMk/>
            <pc:sldMk cId="1478900281" sldId="269"/>
            <ac:spMk id="13" creationId="{E6C0471D-BE03-4D81-BDB5-D510BC0D8A77}"/>
          </ac:spMkLst>
        </pc:spChg>
        <pc:spChg chg="add del">
          <ac:chgData name="Sharon Brabazon" userId="S::sharon.brabazon@aes.cdetb.ie::1349c98f-8999-4376-91ab-c9df9930166c" providerId="AD" clId="Web-{23ACE2EC-1018-447E-A901-911F96D5CD59}" dt="2021-05-25T14:56:02.958" v="33"/>
          <ac:spMkLst>
            <pc:docMk/>
            <pc:sldMk cId="1478900281" sldId="269"/>
            <ac:spMk id="19" creationId="{A27691EB-14CF-4237-B5EB-C94B92677A05}"/>
          </ac:spMkLst>
        </pc:spChg>
        <pc:spChg chg="add del">
          <ac:chgData name="Sharon Brabazon" userId="S::sharon.brabazon@aes.cdetb.ie::1349c98f-8999-4376-91ab-c9df9930166c" providerId="AD" clId="Web-{23ACE2EC-1018-447E-A901-911F96D5CD59}" dt="2021-05-25T14:57:05.319" v="44"/>
          <ac:spMkLst>
            <pc:docMk/>
            <pc:sldMk cId="1478900281" sldId="269"/>
            <ac:spMk id="20" creationId="{69370F01-B8C9-4CE4-824C-92B2792E6ED0}"/>
          </ac:spMkLst>
        </pc:spChg>
        <pc:spChg chg="add">
          <ac:chgData name="Sharon Brabazon" userId="S::sharon.brabazon@aes.cdetb.ie::1349c98f-8999-4376-91ab-c9df9930166c" providerId="AD" clId="Web-{23ACE2EC-1018-447E-A901-911F96D5CD59}" dt="2021-05-25T14:57:05.319" v="44"/>
          <ac:spMkLst>
            <pc:docMk/>
            <pc:sldMk cId="1478900281" sldId="269"/>
            <ac:spMk id="23" creationId="{DC99427B-A97E-40A3-B1FD-4557346C6A91}"/>
          </ac:spMkLst>
        </pc:spChg>
        <pc:spChg chg="add del">
          <ac:chgData name="Sharon Brabazon" userId="S::sharon.brabazon@aes.cdetb.ie::1349c98f-8999-4376-91ab-c9df9930166c" providerId="AD" clId="Web-{23ACE2EC-1018-447E-A901-911F96D5CD59}" dt="2021-05-25T14:57:05.287" v="43"/>
          <ac:spMkLst>
            <pc:docMk/>
            <pc:sldMk cId="1478900281" sldId="269"/>
            <ac:spMk id="26" creationId="{2783C067-F8BF-4755-B516-8A0CD74CF60C}"/>
          </ac:spMkLst>
        </pc:spChg>
        <pc:spChg chg="add del">
          <ac:chgData name="Sharon Brabazon" userId="S::sharon.brabazon@aes.cdetb.ie::1349c98f-8999-4376-91ab-c9df9930166c" providerId="AD" clId="Web-{23ACE2EC-1018-447E-A901-911F96D5CD59}" dt="2021-05-25T14:57:05.287" v="43"/>
          <ac:spMkLst>
            <pc:docMk/>
            <pc:sldMk cId="1478900281" sldId="269"/>
            <ac:spMk id="28" creationId="{2ED796EC-E7FF-46DB-B912-FB08BF12AA6E}"/>
          </ac:spMkLst>
        </pc:spChg>
        <pc:spChg chg="add del">
          <ac:chgData name="Sharon Brabazon" userId="S::sharon.brabazon@aes.cdetb.ie::1349c98f-8999-4376-91ab-c9df9930166c" providerId="AD" clId="Web-{23ACE2EC-1018-447E-A901-911F96D5CD59}" dt="2021-05-25T14:57:05.287" v="43"/>
          <ac:spMkLst>
            <pc:docMk/>
            <pc:sldMk cId="1478900281" sldId="269"/>
            <ac:spMk id="30" creationId="{549A2DAB-B431-487D-95AD-BB0FECB49E57}"/>
          </ac:spMkLst>
        </pc:spChg>
        <pc:spChg chg="add del">
          <ac:chgData name="Sharon Brabazon" userId="S::sharon.brabazon@aes.cdetb.ie::1349c98f-8999-4376-91ab-c9df9930166c" providerId="AD" clId="Web-{23ACE2EC-1018-447E-A901-911F96D5CD59}" dt="2021-05-25T14:57:05.287" v="43"/>
          <ac:spMkLst>
            <pc:docMk/>
            <pc:sldMk cId="1478900281" sldId="269"/>
            <ac:spMk id="36" creationId="{0819F787-32B4-46A8-BC57-C6571BCEE243}"/>
          </ac:spMkLst>
        </pc:spChg>
        <pc:grpChg chg="add del">
          <ac:chgData name="Sharon Brabazon" userId="S::sharon.brabazon@aes.cdetb.ie::1349c98f-8999-4376-91ab-c9df9930166c" providerId="AD" clId="Web-{23ACE2EC-1018-447E-A901-911F96D5CD59}" dt="2021-05-25T14:57:05.319" v="44"/>
          <ac:grpSpMkLst>
            <pc:docMk/>
            <pc:sldMk cId="1478900281" sldId="269"/>
            <ac:grpSpMk id="7" creationId="{B5F26A87-0610-435F-AA13-BD658385C9D9}"/>
          </ac:grpSpMkLst>
        </pc:grpChg>
        <pc:picChg chg="add del">
          <ac:chgData name="Sharon Brabazon" userId="S::sharon.brabazon@aes.cdetb.ie::1349c98f-8999-4376-91ab-c9df9930166c" providerId="AD" clId="Web-{23ACE2EC-1018-447E-A901-911F96D5CD59}" dt="2021-05-25T14:57:08.647" v="47"/>
          <ac:picMkLst>
            <pc:docMk/>
            <pc:sldMk cId="1478900281" sldId="269"/>
            <ac:picMk id="25" creationId="{FCBC4C29-9D8A-4659-8C68-624B85AEE259}"/>
          </ac:picMkLst>
        </pc:picChg>
        <pc:cxnChg chg="add del">
          <ac:chgData name="Sharon Brabazon" userId="S::sharon.brabazon@aes.cdetb.ie::1349c98f-8999-4376-91ab-c9df9930166c" providerId="AD" clId="Web-{23ACE2EC-1018-447E-A901-911F96D5CD59}" dt="2021-05-25T14:56:02.958" v="33"/>
          <ac:cxnSpMkLst>
            <pc:docMk/>
            <pc:sldMk cId="1478900281" sldId="269"/>
            <ac:cxnSpMk id="15" creationId="{22721A85-1EA4-4D87-97AB-0BB4AB78F92D}"/>
          </ac:cxnSpMkLst>
        </pc:cxnChg>
        <pc:cxnChg chg="add del">
          <ac:chgData name="Sharon Brabazon" userId="S::sharon.brabazon@aes.cdetb.ie::1349c98f-8999-4376-91ab-c9df9930166c" providerId="AD" clId="Web-{23ACE2EC-1018-447E-A901-911F96D5CD59}" dt="2021-05-25T14:56:02.958" v="33"/>
          <ac:cxnSpMkLst>
            <pc:docMk/>
            <pc:sldMk cId="1478900281" sldId="269"/>
            <ac:cxnSpMk id="17" creationId="{E5E836EB-03CD-4BA5-A751-21D2ACC28303}"/>
          </ac:cxnSpMkLst>
        </pc:cxnChg>
        <pc:cxnChg chg="add del">
          <ac:chgData name="Sharon Brabazon" userId="S::sharon.brabazon@aes.cdetb.ie::1349c98f-8999-4376-91ab-c9df9930166c" providerId="AD" clId="Web-{23ACE2EC-1018-447E-A901-911F96D5CD59}" dt="2021-05-25T14:57:05.287" v="43"/>
          <ac:cxnSpMkLst>
            <pc:docMk/>
            <pc:sldMk cId="1478900281" sldId="269"/>
            <ac:cxnSpMk id="32" creationId="{C5ECDEE1-7093-418F-9CF5-24EEB115C1C1}"/>
          </ac:cxnSpMkLst>
        </pc:cxnChg>
        <pc:cxnChg chg="add del">
          <ac:chgData name="Sharon Brabazon" userId="S::sharon.brabazon@aes.cdetb.ie::1349c98f-8999-4376-91ab-c9df9930166c" providerId="AD" clId="Web-{23ACE2EC-1018-447E-A901-911F96D5CD59}" dt="2021-05-25T14:57:05.287" v="43"/>
          <ac:cxnSpMkLst>
            <pc:docMk/>
            <pc:sldMk cId="1478900281" sldId="269"/>
            <ac:cxnSpMk id="34" creationId="{045062AF-EB11-4651-BC4A-4DA21768DE8E}"/>
          </ac:cxnSpMkLst>
        </pc:cxnChg>
      </pc:sldChg>
      <pc:sldChg chg="addSp delSp modSp add del mod setBg addAnim">
        <pc:chgData name="Sharon Brabazon" userId="S::sharon.brabazon@aes.cdetb.ie::1349c98f-8999-4376-91ab-c9df9930166c" providerId="AD" clId="Web-{23ACE2EC-1018-447E-A901-911F96D5CD59}" dt="2021-05-25T14:54:02.800" v="27" actId="20577"/>
        <pc:sldMkLst>
          <pc:docMk/>
          <pc:sldMk cId="4229438825" sldId="270"/>
        </pc:sldMkLst>
        <pc:spChg chg="mod">
          <ac:chgData name="Sharon Brabazon" userId="S::sharon.brabazon@aes.cdetb.ie::1349c98f-8999-4376-91ab-c9df9930166c" providerId="AD" clId="Web-{23ACE2EC-1018-447E-A901-911F96D5CD59}" dt="2021-05-25T14:53:47.893" v="23" actId="14100"/>
          <ac:spMkLst>
            <pc:docMk/>
            <pc:sldMk cId="4229438825" sldId="270"/>
            <ac:spMk id="2" creationId="{579FCE0D-FBE3-4FDA-85EB-2C3221191530}"/>
          </ac:spMkLst>
        </pc:spChg>
        <pc:spChg chg="mod">
          <ac:chgData name="Sharon Brabazon" userId="S::sharon.brabazon@aes.cdetb.ie::1349c98f-8999-4376-91ab-c9df9930166c" providerId="AD" clId="Web-{23ACE2EC-1018-447E-A901-911F96D5CD59}" dt="2021-05-25T14:54:02.800" v="27" actId="20577"/>
          <ac:spMkLst>
            <pc:docMk/>
            <pc:sldMk cId="4229438825" sldId="270"/>
            <ac:spMk id="3" creationId="{A3632B45-B942-4D23-8203-820E05EEA0CE}"/>
          </ac:spMkLst>
        </pc:spChg>
        <pc:spChg chg="add">
          <ac:chgData name="Sharon Brabazon" userId="S::sharon.brabazon@aes.cdetb.ie::1349c98f-8999-4376-91ab-c9df9930166c" providerId="AD" clId="Web-{23ACE2EC-1018-447E-A901-911F96D5CD59}" dt="2021-05-25T14:53:21.846" v="18"/>
          <ac:spMkLst>
            <pc:docMk/>
            <pc:sldMk cId="4229438825" sldId="270"/>
            <ac:spMk id="28" creationId="{66D61E08-70C3-48D8-BEA0-787111DC30DA}"/>
          </ac:spMkLst>
        </pc:spChg>
        <pc:spChg chg="add">
          <ac:chgData name="Sharon Brabazon" userId="S::sharon.brabazon@aes.cdetb.ie::1349c98f-8999-4376-91ab-c9df9930166c" providerId="AD" clId="Web-{23ACE2EC-1018-447E-A901-911F96D5CD59}" dt="2021-05-25T14:53:21.846" v="18"/>
          <ac:spMkLst>
            <pc:docMk/>
            <pc:sldMk cId="4229438825" sldId="270"/>
            <ac:spMk id="30" creationId="{FC55298F-0AE5-478E-AD2B-03C2614C5833}"/>
          </ac:spMkLst>
        </pc:spChg>
        <pc:spChg chg="add">
          <ac:chgData name="Sharon Brabazon" userId="S::sharon.brabazon@aes.cdetb.ie::1349c98f-8999-4376-91ab-c9df9930166c" providerId="AD" clId="Web-{23ACE2EC-1018-447E-A901-911F96D5CD59}" dt="2021-05-25T14:53:21.846" v="18"/>
          <ac:spMkLst>
            <pc:docMk/>
            <pc:sldMk cId="4229438825" sldId="270"/>
            <ac:spMk id="32" creationId="{C180E4EA-0B63-4779-A895-7E90E71088F3}"/>
          </ac:spMkLst>
        </pc:spChg>
        <pc:spChg chg="add">
          <ac:chgData name="Sharon Brabazon" userId="S::sharon.brabazon@aes.cdetb.ie::1349c98f-8999-4376-91ab-c9df9930166c" providerId="AD" clId="Web-{23ACE2EC-1018-447E-A901-911F96D5CD59}" dt="2021-05-25T14:53:21.846" v="18"/>
          <ac:spMkLst>
            <pc:docMk/>
            <pc:sldMk cId="4229438825" sldId="270"/>
            <ac:spMk id="34" creationId="{CEE01D9D-3DE8-4EED-B0D3-8F3C79CC7673}"/>
          </ac:spMkLst>
        </pc:spChg>
        <pc:spChg chg="add">
          <ac:chgData name="Sharon Brabazon" userId="S::sharon.brabazon@aes.cdetb.ie::1349c98f-8999-4376-91ab-c9df9930166c" providerId="AD" clId="Web-{23ACE2EC-1018-447E-A901-911F96D5CD59}" dt="2021-05-25T14:53:21.846" v="18"/>
          <ac:spMkLst>
            <pc:docMk/>
            <pc:sldMk cId="4229438825" sldId="270"/>
            <ac:spMk id="36" creationId="{89AF5CE9-607F-43F4-8983-DCD6DA4051FD}"/>
          </ac:spMkLst>
        </pc:spChg>
        <pc:spChg chg="add">
          <ac:chgData name="Sharon Brabazon" userId="S::sharon.brabazon@aes.cdetb.ie::1349c98f-8999-4376-91ab-c9df9930166c" providerId="AD" clId="Web-{23ACE2EC-1018-447E-A901-911F96D5CD59}" dt="2021-05-25T14:53:21.846" v="18"/>
          <ac:spMkLst>
            <pc:docMk/>
            <pc:sldMk cId="4229438825" sldId="270"/>
            <ac:spMk id="38" creationId="{6EEA2DBD-9E1E-4521-8C01-F32AD18A89E3}"/>
          </ac:spMkLst>
        </pc:spChg>
        <pc:spChg chg="add">
          <ac:chgData name="Sharon Brabazon" userId="S::sharon.brabazon@aes.cdetb.ie::1349c98f-8999-4376-91ab-c9df9930166c" providerId="AD" clId="Web-{23ACE2EC-1018-447E-A901-911F96D5CD59}" dt="2021-05-25T14:53:21.846" v="18"/>
          <ac:spMkLst>
            <pc:docMk/>
            <pc:sldMk cId="4229438825" sldId="270"/>
            <ac:spMk id="40" creationId="{15BBD2C1-BA9B-46A9-A27A-33498B169272}"/>
          </ac:spMkLst>
        </pc:spChg>
        <pc:grpChg chg="add">
          <ac:chgData name="Sharon Brabazon" userId="S::sharon.brabazon@aes.cdetb.ie::1349c98f-8999-4376-91ab-c9df9930166c" providerId="AD" clId="Web-{23ACE2EC-1018-447E-A901-911F96D5CD59}" dt="2021-05-25T14:53:21.846" v="18"/>
          <ac:grpSpMkLst>
            <pc:docMk/>
            <pc:sldMk cId="4229438825" sldId="270"/>
            <ac:grpSpMk id="12" creationId="{A5AFB369-4673-4727-A7CD-D86AFE0AE069}"/>
          </ac:grpSpMkLst>
        </pc:grpChg>
        <pc:picChg chg="del">
          <ac:chgData name="Sharon Brabazon" userId="S::sharon.brabazon@aes.cdetb.ie::1349c98f-8999-4376-91ab-c9df9930166c" providerId="AD" clId="Web-{23ACE2EC-1018-447E-A901-911F96D5CD59}" dt="2021-05-25T14:52:34.595" v="14"/>
          <ac:picMkLst>
            <pc:docMk/>
            <pc:sldMk cId="4229438825" sldId="270"/>
            <ac:picMk id="4" creationId="{924EF407-A20D-4133-86F3-CAEF58722562}"/>
          </ac:picMkLst>
        </pc:picChg>
        <pc:picChg chg="del">
          <ac:chgData name="Sharon Brabazon" userId="S::sharon.brabazon@aes.cdetb.ie::1349c98f-8999-4376-91ab-c9df9930166c" providerId="AD" clId="Web-{23ACE2EC-1018-447E-A901-911F96D5CD59}" dt="2021-05-25T14:52:37.205" v="15"/>
          <ac:picMkLst>
            <pc:docMk/>
            <pc:sldMk cId="4229438825" sldId="270"/>
            <ac:picMk id="5" creationId="{D7FCC7D0-6956-4602-BDE8-506DEDF3A0CB}"/>
          </ac:picMkLst>
        </pc:picChg>
        <pc:picChg chg="add mod ord">
          <ac:chgData name="Sharon Brabazon" userId="S::sharon.brabazon@aes.cdetb.ie::1349c98f-8999-4376-91ab-c9df9930166c" providerId="AD" clId="Web-{23ACE2EC-1018-447E-A901-911F96D5CD59}" dt="2021-05-25T14:53:21.846" v="18"/>
          <ac:picMkLst>
            <pc:docMk/>
            <pc:sldMk cId="4229438825" sldId="270"/>
            <ac:picMk id="6" creationId="{EBBC1788-03D3-4D7A-9CC3-3C29B63EB40C}"/>
          </ac:picMkLst>
        </pc:picChg>
        <pc:cxnChg chg="add">
          <ac:chgData name="Sharon Brabazon" userId="S::sharon.brabazon@aes.cdetb.ie::1349c98f-8999-4376-91ab-c9df9930166c" providerId="AD" clId="Web-{23ACE2EC-1018-447E-A901-911F96D5CD59}" dt="2021-05-25T14:53:21.846" v="18"/>
          <ac:cxnSpMkLst>
            <pc:docMk/>
            <pc:sldMk cId="4229438825" sldId="270"/>
            <ac:cxnSpMk id="24" creationId="{A57C1A16-B8AB-4D99-A195-A38F556A6486}"/>
          </ac:cxnSpMkLst>
        </pc:cxnChg>
        <pc:cxnChg chg="add">
          <ac:chgData name="Sharon Brabazon" userId="S::sharon.brabazon@aes.cdetb.ie::1349c98f-8999-4376-91ab-c9df9930166c" providerId="AD" clId="Web-{23ACE2EC-1018-447E-A901-911F96D5CD59}" dt="2021-05-25T14:53:21.846" v="18"/>
          <ac:cxnSpMkLst>
            <pc:docMk/>
            <pc:sldMk cId="4229438825" sldId="270"/>
            <ac:cxnSpMk id="26" creationId="{F8A9B20B-D1DD-4573-B5EC-558029519236}"/>
          </ac:cxnSpMkLst>
        </pc:cxnChg>
      </pc:sldChg>
      <pc:sldChg chg="modSp del">
        <pc:chgData name="Sharon Brabazon" userId="S::sharon.brabazon@aes.cdetb.ie::1349c98f-8999-4376-91ab-c9df9930166c" providerId="AD" clId="Web-{23ACE2EC-1018-447E-A901-911F96D5CD59}" dt="2021-05-25T15:12:06.553" v="128"/>
        <pc:sldMkLst>
          <pc:docMk/>
          <pc:sldMk cId="993906080" sldId="271"/>
        </pc:sldMkLst>
        <pc:spChg chg="mod">
          <ac:chgData name="Sharon Brabazon" userId="S::sharon.brabazon@aes.cdetb.ie::1349c98f-8999-4376-91ab-c9df9930166c" providerId="AD" clId="Web-{23ACE2EC-1018-447E-A901-911F96D5CD59}" dt="2021-05-25T15:08:08.955" v="113" actId="1076"/>
          <ac:spMkLst>
            <pc:docMk/>
            <pc:sldMk cId="993906080" sldId="271"/>
            <ac:spMk id="2" creationId="{702631D5-1669-4123-92F1-A7566917E5ED}"/>
          </ac:spMkLst>
        </pc:spChg>
        <pc:graphicFrameChg chg="mod">
          <ac:chgData name="Sharon Brabazon" userId="S::sharon.brabazon@aes.cdetb.ie::1349c98f-8999-4376-91ab-c9df9930166c" providerId="AD" clId="Web-{23ACE2EC-1018-447E-A901-911F96D5CD59}" dt="2021-05-25T15:08:23.127" v="114" actId="1076"/>
          <ac:graphicFrameMkLst>
            <pc:docMk/>
            <pc:sldMk cId="993906080" sldId="271"/>
            <ac:graphicFrameMk id="11" creationId="{9C80A2CD-AE42-437C-A696-F2B1F6C74788}"/>
          </ac:graphicFrameMkLst>
        </pc:graphicFrameChg>
      </pc:sldChg>
      <pc:sldChg chg="modSp add ord replId">
        <pc:chgData name="Sharon Brabazon" userId="S::sharon.brabazon@aes.cdetb.ie::1349c98f-8999-4376-91ab-c9df9930166c" providerId="AD" clId="Web-{23ACE2EC-1018-447E-A901-911F96D5CD59}" dt="2021-05-25T15:05:50.093" v="100" actId="20577"/>
        <pc:sldMkLst>
          <pc:docMk/>
          <pc:sldMk cId="2337609638" sldId="272"/>
        </pc:sldMkLst>
        <pc:spChg chg="mod">
          <ac:chgData name="Sharon Brabazon" userId="S::sharon.brabazon@aes.cdetb.ie::1349c98f-8999-4376-91ab-c9df9930166c" providerId="AD" clId="Web-{23ACE2EC-1018-447E-A901-911F96D5CD59}" dt="2021-05-25T15:04:09.076" v="87" actId="1076"/>
          <ac:spMkLst>
            <pc:docMk/>
            <pc:sldMk cId="2337609638" sldId="272"/>
            <ac:spMk id="2" creationId="{579FCE0D-FBE3-4FDA-85EB-2C3221191530}"/>
          </ac:spMkLst>
        </pc:spChg>
        <pc:spChg chg="mod">
          <ac:chgData name="Sharon Brabazon" userId="S::sharon.brabazon@aes.cdetb.ie::1349c98f-8999-4376-91ab-c9df9930166c" providerId="AD" clId="Web-{23ACE2EC-1018-447E-A901-911F96D5CD59}" dt="2021-05-25T15:05:50.093" v="100" actId="20577"/>
          <ac:spMkLst>
            <pc:docMk/>
            <pc:sldMk cId="2337609638" sldId="272"/>
            <ac:spMk id="3" creationId="{A3632B45-B942-4D23-8203-820E05EEA0CE}"/>
          </ac:spMkLst>
        </pc:spChg>
        <pc:picChg chg="mod">
          <ac:chgData name="Sharon Brabazon" userId="S::sharon.brabazon@aes.cdetb.ie::1349c98f-8999-4376-91ab-c9df9930166c" providerId="AD" clId="Web-{23ACE2EC-1018-447E-A901-911F96D5CD59}" dt="2021-05-25T15:05:23.062" v="95" actId="14100"/>
          <ac:picMkLst>
            <pc:docMk/>
            <pc:sldMk cId="2337609638" sldId="272"/>
            <ac:picMk id="6" creationId="{EBBC1788-03D3-4D7A-9CC3-3C29B63EB40C}"/>
          </ac:picMkLst>
        </pc:picChg>
      </pc:sldChg>
      <pc:sldChg chg="modSp add replId">
        <pc:chgData name="Sharon Brabazon" userId="S::sharon.brabazon@aes.cdetb.ie::1349c98f-8999-4376-91ab-c9df9930166c" providerId="AD" clId="Web-{23ACE2EC-1018-447E-A901-911F96D5CD59}" dt="2021-05-25T15:11:48.850" v="127" actId="1076"/>
        <pc:sldMkLst>
          <pc:docMk/>
          <pc:sldMk cId="4261886454" sldId="273"/>
        </pc:sldMkLst>
        <pc:spChg chg="mod">
          <ac:chgData name="Sharon Brabazon" userId="S::sharon.brabazon@aes.cdetb.ie::1349c98f-8999-4376-91ab-c9df9930166c" providerId="AD" clId="Web-{23ACE2EC-1018-447E-A901-911F96D5CD59}" dt="2021-05-25T15:11:48.850" v="127" actId="1076"/>
          <ac:spMkLst>
            <pc:docMk/>
            <pc:sldMk cId="4261886454" sldId="273"/>
            <ac:spMk id="2" creationId="{00000000-0000-0000-0000-000000000000}"/>
          </ac:spMkLst>
        </pc:spChg>
        <pc:graphicFrameChg chg="modGraphic">
          <ac:chgData name="Sharon Brabazon" userId="S::sharon.brabazon@aes.cdetb.ie::1349c98f-8999-4376-91ab-c9df9930166c" providerId="AD" clId="Web-{23ACE2EC-1018-447E-A901-911F96D5CD59}" dt="2021-05-25T15:11:25.818" v="126"/>
          <ac:graphicFrameMkLst>
            <pc:docMk/>
            <pc:sldMk cId="4261886454" sldId="273"/>
            <ac:graphicFrameMk id="5" creationId="{E3CC8216-5982-4493-8575-D69F74D2FCB1}"/>
          </ac:graphicFrameMkLst>
        </pc:graphicFrameChg>
      </pc:sldChg>
    </pc:docChg>
  </pc:docChgLst>
  <pc:docChgLst>
    <pc:chgData name="Gwen Redmond" userId="S::gwen.redmond@aes.cdetb.ie::f972220e-a075-4312-972e-7203dedb4e88" providerId="AD" clId="Web-{2359DED6-E869-443E-BA04-5CB4D8F86703}"/>
    <pc:docChg chg="modSld">
      <pc:chgData name="Gwen Redmond" userId="S::gwen.redmond@aes.cdetb.ie::f972220e-a075-4312-972e-7203dedb4e88" providerId="AD" clId="Web-{2359DED6-E869-443E-BA04-5CB4D8F86703}" dt="2021-05-21T22:19:34.626" v="2" actId="20577"/>
      <pc:docMkLst>
        <pc:docMk/>
      </pc:docMkLst>
      <pc:sldChg chg="modSp">
        <pc:chgData name="Gwen Redmond" userId="S::gwen.redmond@aes.cdetb.ie::f972220e-a075-4312-972e-7203dedb4e88" providerId="AD" clId="Web-{2359DED6-E869-443E-BA04-5CB4D8F86703}" dt="2021-05-21T22:19:34.626" v="2" actId="20577"/>
        <pc:sldMkLst>
          <pc:docMk/>
          <pc:sldMk cId="288523555" sldId="264"/>
        </pc:sldMkLst>
        <pc:spChg chg="mod">
          <ac:chgData name="Gwen Redmond" userId="S::gwen.redmond@aes.cdetb.ie::f972220e-a075-4312-972e-7203dedb4e88" providerId="AD" clId="Web-{2359DED6-E869-443E-BA04-5CB4D8F86703}" dt="2021-05-21T22:19:34.626" v="2" actId="20577"/>
          <ac:spMkLst>
            <pc:docMk/>
            <pc:sldMk cId="288523555" sldId="264"/>
            <ac:spMk id="3" creationId="{00000000-0000-0000-0000-000000000000}"/>
          </ac:spMkLst>
        </pc:spChg>
      </pc:sldChg>
    </pc:docChg>
  </pc:docChgLst>
  <pc:docChgLst>
    <pc:chgData name="Fionnuala Carter" userId="S::fionnuala.carter@aes.cdetb.ie::30def306-6b11-4aa5-b737-4ad9dca78ec3" providerId="AD" clId="Web-{BF747C46-CA70-2905-4B2D-2DAA8C9E656C}"/>
    <pc:docChg chg="modSld">
      <pc:chgData name="Fionnuala Carter" userId="S::fionnuala.carter@aes.cdetb.ie::30def306-6b11-4aa5-b737-4ad9dca78ec3" providerId="AD" clId="Web-{BF747C46-CA70-2905-4B2D-2DAA8C9E656C}" dt="2021-05-26T09:23:02.793" v="9" actId="20577"/>
      <pc:docMkLst>
        <pc:docMk/>
      </pc:docMkLst>
      <pc:sldChg chg="modSp">
        <pc:chgData name="Fionnuala Carter" userId="S::fionnuala.carter@aes.cdetb.ie::30def306-6b11-4aa5-b737-4ad9dca78ec3" providerId="AD" clId="Web-{BF747C46-CA70-2905-4B2D-2DAA8C9E656C}" dt="2021-05-26T09:23:02.793" v="9" actId="20577"/>
        <pc:sldMkLst>
          <pc:docMk/>
          <pc:sldMk cId="2300820531" sldId="265"/>
        </pc:sldMkLst>
        <pc:graphicFrameChg chg="mod modGraphic">
          <ac:chgData name="Fionnuala Carter" userId="S::fionnuala.carter@aes.cdetb.ie::30def306-6b11-4aa5-b737-4ad9dca78ec3" providerId="AD" clId="Web-{BF747C46-CA70-2905-4B2D-2DAA8C9E656C}" dt="2021-05-26T09:23:02.793" v="9" actId="20577"/>
          <ac:graphicFrameMkLst>
            <pc:docMk/>
            <pc:sldMk cId="2300820531" sldId="265"/>
            <ac:graphicFrameMk id="6" creationId="{533D684F-3CFE-498F-BA0F-FBF0511E11D4}"/>
          </ac:graphicFrameMkLst>
        </pc:graphicFrameChg>
      </pc:sldChg>
      <pc:sldChg chg="modSp">
        <pc:chgData name="Fionnuala Carter" userId="S::fionnuala.carter@aes.cdetb.ie::30def306-6b11-4aa5-b737-4ad9dca78ec3" providerId="AD" clId="Web-{BF747C46-CA70-2905-4B2D-2DAA8C9E656C}" dt="2021-05-26T09:02:07.962" v="2" actId="1076"/>
        <pc:sldMkLst>
          <pc:docMk/>
          <pc:sldMk cId="4261886454" sldId="273"/>
        </pc:sldMkLst>
        <pc:spChg chg="mod">
          <ac:chgData name="Fionnuala Carter" userId="S::fionnuala.carter@aes.cdetb.ie::30def306-6b11-4aa5-b737-4ad9dca78ec3" providerId="AD" clId="Web-{BF747C46-CA70-2905-4B2D-2DAA8C9E656C}" dt="2021-05-26T09:02:07.962" v="2" actId="1076"/>
          <ac:spMkLst>
            <pc:docMk/>
            <pc:sldMk cId="4261886454" sldId="273"/>
            <ac:spMk id="2" creationId="{00000000-0000-0000-0000-000000000000}"/>
          </ac:spMkLst>
        </pc:spChg>
      </pc:sldChg>
    </pc:docChg>
  </pc:docChgLst>
</pc:chgInfo>
</file>

<file path=ppt/diagrams/_rels/data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ata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4.svg"/><Relationship Id="rId5" Type="http://schemas.openxmlformats.org/officeDocument/2006/relationships/image" Target="../media/image10.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2.png"/></Relationships>
</file>

<file path=ppt/diagrams/_rels/data7.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9.svg"/><Relationship Id="rId3" Type="http://schemas.openxmlformats.org/officeDocument/2006/relationships/image" Target="../media/image20.svg"/><Relationship Id="rId7" Type="http://schemas.openxmlformats.org/officeDocument/2006/relationships/image" Target="../media/image9.svg"/><Relationship Id="rId12"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hyperlink" Target="https://www.fess.ie/resource-library/literacy-and-numeracy" TargetMode="External"/><Relationship Id="rId6" Type="http://schemas.openxmlformats.org/officeDocument/2006/relationships/image" Target="../media/image15.png"/><Relationship Id="rId11" Type="http://schemas.openxmlformats.org/officeDocument/2006/relationships/image" Target="../media/image27.svg"/><Relationship Id="rId5" Type="http://schemas.openxmlformats.org/officeDocument/2006/relationships/image" Target="../media/image22.svg"/><Relationship Id="rId10"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image" Target="../media/image25.svg"/></Relationships>
</file>

<file path=ppt/diagrams/_rels/drawing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4.svg"/><Relationship Id="rId5" Type="http://schemas.openxmlformats.org/officeDocument/2006/relationships/image" Target="../media/image10.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2.png"/></Relationships>
</file>

<file path=ppt/diagrams/_rels/drawing7.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9.svg"/><Relationship Id="rId3" Type="http://schemas.openxmlformats.org/officeDocument/2006/relationships/image" Target="../media/image20.svg"/><Relationship Id="rId7" Type="http://schemas.openxmlformats.org/officeDocument/2006/relationships/image" Target="../media/image9.svg"/><Relationship Id="rId12" Type="http://schemas.openxmlformats.org/officeDocument/2006/relationships/image" Target="../media/image18.png"/><Relationship Id="rId1" Type="http://schemas.openxmlformats.org/officeDocument/2006/relationships/image" Target="../media/image13.png"/><Relationship Id="rId6" Type="http://schemas.openxmlformats.org/officeDocument/2006/relationships/image" Target="../media/image15.png"/><Relationship Id="rId11" Type="http://schemas.openxmlformats.org/officeDocument/2006/relationships/image" Target="../media/image27.svg"/><Relationship Id="rId5" Type="http://schemas.openxmlformats.org/officeDocument/2006/relationships/image" Target="../media/image22.svg"/><Relationship Id="rId10"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image" Target="../media/image25.svg"/><Relationship Id="rId14" Type="http://schemas.openxmlformats.org/officeDocument/2006/relationships/hyperlink" Target="https://www.fess.ie/resource-library/literacy-and-numeracy"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B76C67-18B5-4E57-A196-905A8B23BA6B}" type="doc">
      <dgm:prSet loTypeId="urn:microsoft.com/office/officeart/2016/7/layout/VerticalSolidActionList" loCatId="List" qsTypeId="urn:microsoft.com/office/officeart/2005/8/quickstyle/simple1" qsCatId="simple" csTypeId="urn:microsoft.com/office/officeart/2005/8/colors/colorful1" csCatId="colorful" phldr="1"/>
      <dgm:spPr/>
      <dgm:t>
        <a:bodyPr/>
        <a:lstStyle/>
        <a:p>
          <a:endParaRPr lang="en-US"/>
        </a:p>
      </dgm:t>
    </dgm:pt>
    <dgm:pt modelId="{546DE2F1-E2FE-484B-91F0-E3C2EA08C88E}">
      <dgm:prSet phldr="0"/>
      <dgm:spPr/>
      <dgm:t>
        <a:bodyPr/>
        <a:lstStyle/>
        <a:p>
          <a:pPr rtl="0"/>
          <a:r>
            <a:rPr lang="en-US" dirty="0">
              <a:latin typeface="Trebuchet MS" panose="020B0603020202020204"/>
            </a:rPr>
            <a:t>Explore</a:t>
          </a:r>
          <a:endParaRPr lang="en-US" dirty="0"/>
        </a:p>
      </dgm:t>
    </dgm:pt>
    <dgm:pt modelId="{EA33F56D-4935-4907-ACE3-D56BB373C2DF}" type="parTrans" cxnId="{0A85CA2B-8452-4453-8553-69363E02BCF5}">
      <dgm:prSet/>
      <dgm:spPr/>
    </dgm:pt>
    <dgm:pt modelId="{D676D997-45E1-41AA-8772-AA95203BF7BE}" type="sibTrans" cxnId="{0A85CA2B-8452-4453-8553-69363E02BCF5}">
      <dgm:prSet/>
      <dgm:spPr/>
    </dgm:pt>
    <dgm:pt modelId="{3AFF7B87-4358-4439-AEE7-527AFF71F8FE}">
      <dgm:prSet phldr="0"/>
      <dgm:spPr/>
      <dgm:t>
        <a:bodyPr/>
        <a:lstStyle/>
        <a:p>
          <a:r>
            <a:rPr lang="en-IE" dirty="0"/>
            <a:t>the value of integrating literacy across curriculum and courses, accredited and non-accredited</a:t>
          </a:r>
          <a:endParaRPr lang="en-US" dirty="0"/>
        </a:p>
      </dgm:t>
    </dgm:pt>
    <dgm:pt modelId="{9FEFCA67-8D14-422E-B992-B9A4E2036E1D}" type="parTrans" cxnId="{2F6BD1A1-2C15-4114-8C0F-FAAD42A17C83}">
      <dgm:prSet/>
      <dgm:spPr/>
    </dgm:pt>
    <dgm:pt modelId="{89B1477C-7881-4DA1-A601-100A99162889}" type="sibTrans" cxnId="{2F6BD1A1-2C15-4114-8C0F-FAAD42A17C83}">
      <dgm:prSet/>
      <dgm:spPr/>
    </dgm:pt>
    <dgm:pt modelId="{80810748-A648-48A9-B8A5-AD69A567ACDB}">
      <dgm:prSet phldr="0"/>
      <dgm:spPr/>
      <dgm:t>
        <a:bodyPr/>
        <a:lstStyle/>
        <a:p>
          <a:r>
            <a:rPr lang="en-US" dirty="0">
              <a:latin typeface="Trebuchet MS" panose="020B0603020202020204"/>
            </a:rPr>
            <a:t>Query</a:t>
          </a:r>
          <a:endParaRPr lang="en-US" dirty="0"/>
        </a:p>
      </dgm:t>
    </dgm:pt>
    <dgm:pt modelId="{B91BB7AB-3956-4010-B6F9-D3D8ADB75370}" type="parTrans" cxnId="{5D0C706A-938B-4B4C-919B-8C7DDC7DA9F7}">
      <dgm:prSet/>
      <dgm:spPr/>
    </dgm:pt>
    <dgm:pt modelId="{4139E4FD-C1BA-4A43-BFCF-9D0D23046F42}" type="sibTrans" cxnId="{5D0C706A-938B-4B4C-919B-8C7DDC7DA9F7}">
      <dgm:prSet/>
      <dgm:spPr/>
    </dgm:pt>
    <dgm:pt modelId="{D9B2D418-3204-4319-A5D4-CD8B5B38A9B5}">
      <dgm:prSet phldr="0"/>
      <dgm:spPr/>
      <dgm:t>
        <a:bodyPr/>
        <a:lstStyle/>
        <a:p>
          <a:pPr rtl="0"/>
          <a:r>
            <a:rPr lang="en-US" dirty="0"/>
            <a:t>Hear ideas</a:t>
          </a:r>
        </a:p>
      </dgm:t>
    </dgm:pt>
    <dgm:pt modelId="{B91A1F1B-A6CB-40B1-B597-C69A2CE969EE}" type="parTrans" cxnId="{F8D1E926-4D08-4F08-9425-667EF8762667}">
      <dgm:prSet/>
      <dgm:spPr/>
    </dgm:pt>
    <dgm:pt modelId="{32DEF80D-E33F-4B0E-AA2C-615A3A639D29}" type="sibTrans" cxnId="{F8D1E926-4D08-4F08-9425-667EF8762667}">
      <dgm:prSet/>
      <dgm:spPr/>
    </dgm:pt>
    <dgm:pt modelId="{A1AA646E-5597-42E9-97C6-6ED2EFC101D1}">
      <dgm:prSet phldr="0"/>
      <dgm:spPr/>
      <dgm:t>
        <a:bodyPr/>
        <a:lstStyle/>
        <a:p>
          <a:r>
            <a:rPr lang="en-IE" dirty="0"/>
            <a:t>for whole centre and classroom based integration approaches</a:t>
          </a:r>
          <a:endParaRPr lang="en-US" dirty="0"/>
        </a:p>
      </dgm:t>
    </dgm:pt>
    <dgm:pt modelId="{DF90982C-A3EA-4359-92F1-63BD2A92A1FB}" type="parTrans" cxnId="{61B201F2-7559-4665-8648-CBA243A9AE60}">
      <dgm:prSet/>
      <dgm:spPr/>
    </dgm:pt>
    <dgm:pt modelId="{D86DABD4-EF7D-4B6A-9F71-16871CC67150}" type="sibTrans" cxnId="{61B201F2-7559-4665-8648-CBA243A9AE60}">
      <dgm:prSet/>
      <dgm:spPr/>
    </dgm:pt>
    <dgm:pt modelId="{955A1B83-B0C2-483C-99AE-F05D4AE5EBE7}">
      <dgm:prSet phldr="0"/>
      <dgm:spPr/>
      <dgm:t>
        <a:bodyPr/>
        <a:lstStyle/>
        <a:p>
          <a:pPr rtl="0"/>
          <a:r>
            <a:rPr lang="en-IE" dirty="0"/>
            <a:t>responsibility for literacy integration</a:t>
          </a:r>
          <a:endParaRPr lang="en-US" dirty="0"/>
        </a:p>
      </dgm:t>
    </dgm:pt>
    <dgm:pt modelId="{192C6898-BD2F-4581-819E-8FC57CFCDD09}" type="parTrans" cxnId="{C3E8DAD2-1580-4F21-BB43-9D2B4CC3994D}">
      <dgm:prSet/>
      <dgm:spPr/>
    </dgm:pt>
    <dgm:pt modelId="{49239EA1-7081-49D3-B676-52EF0C2E54CB}" type="sibTrans" cxnId="{C3E8DAD2-1580-4F21-BB43-9D2B4CC3994D}">
      <dgm:prSet/>
      <dgm:spPr/>
    </dgm:pt>
    <dgm:pt modelId="{648693E4-AF1E-4B62-9761-E49349196BE6}" type="pres">
      <dgm:prSet presAssocID="{66B76C67-18B5-4E57-A196-905A8B23BA6B}" presName="Name0" presStyleCnt="0">
        <dgm:presLayoutVars>
          <dgm:dir/>
          <dgm:animLvl val="lvl"/>
          <dgm:resizeHandles val="exact"/>
        </dgm:presLayoutVars>
      </dgm:prSet>
      <dgm:spPr/>
      <dgm:t>
        <a:bodyPr/>
        <a:lstStyle/>
        <a:p>
          <a:endParaRPr lang="en-US"/>
        </a:p>
      </dgm:t>
    </dgm:pt>
    <dgm:pt modelId="{3C9DDE27-468B-4759-AB20-BB32BF794120}" type="pres">
      <dgm:prSet presAssocID="{546DE2F1-E2FE-484B-91F0-E3C2EA08C88E}" presName="linNode" presStyleCnt="0"/>
      <dgm:spPr/>
    </dgm:pt>
    <dgm:pt modelId="{99F1E8FA-B1BA-4267-9FB4-150CA2F1B6A2}" type="pres">
      <dgm:prSet presAssocID="{546DE2F1-E2FE-484B-91F0-E3C2EA08C88E}" presName="parentText" presStyleLbl="alignNode1" presStyleIdx="0" presStyleCnt="3">
        <dgm:presLayoutVars>
          <dgm:chMax val="1"/>
          <dgm:bulletEnabled/>
        </dgm:presLayoutVars>
      </dgm:prSet>
      <dgm:spPr/>
      <dgm:t>
        <a:bodyPr/>
        <a:lstStyle/>
        <a:p>
          <a:endParaRPr lang="en-US"/>
        </a:p>
      </dgm:t>
    </dgm:pt>
    <dgm:pt modelId="{76F065D1-53DF-4004-905A-69FE3AA59C36}" type="pres">
      <dgm:prSet presAssocID="{546DE2F1-E2FE-484B-91F0-E3C2EA08C88E}" presName="descendantText" presStyleLbl="alignAccFollowNode1" presStyleIdx="0" presStyleCnt="3">
        <dgm:presLayoutVars>
          <dgm:bulletEnabled/>
        </dgm:presLayoutVars>
      </dgm:prSet>
      <dgm:spPr/>
      <dgm:t>
        <a:bodyPr/>
        <a:lstStyle/>
        <a:p>
          <a:endParaRPr lang="en-US"/>
        </a:p>
      </dgm:t>
    </dgm:pt>
    <dgm:pt modelId="{54B23B66-0C0C-40C6-9CB6-9AD7369E1997}" type="pres">
      <dgm:prSet presAssocID="{D676D997-45E1-41AA-8772-AA95203BF7BE}" presName="sp" presStyleCnt="0"/>
      <dgm:spPr/>
    </dgm:pt>
    <dgm:pt modelId="{CFF0E747-F055-4045-8A79-1CD237B93EB9}" type="pres">
      <dgm:prSet presAssocID="{80810748-A648-48A9-B8A5-AD69A567ACDB}" presName="linNode" presStyleCnt="0"/>
      <dgm:spPr/>
    </dgm:pt>
    <dgm:pt modelId="{71F56F54-EB8D-439E-BCE4-EB9AF3C5AC9D}" type="pres">
      <dgm:prSet presAssocID="{80810748-A648-48A9-B8A5-AD69A567ACDB}" presName="parentText" presStyleLbl="alignNode1" presStyleIdx="1" presStyleCnt="3">
        <dgm:presLayoutVars>
          <dgm:chMax val="1"/>
          <dgm:bulletEnabled/>
        </dgm:presLayoutVars>
      </dgm:prSet>
      <dgm:spPr/>
      <dgm:t>
        <a:bodyPr/>
        <a:lstStyle/>
        <a:p>
          <a:endParaRPr lang="en-US"/>
        </a:p>
      </dgm:t>
    </dgm:pt>
    <dgm:pt modelId="{6C92AD83-3D0C-4E40-A886-74E8EFB404CB}" type="pres">
      <dgm:prSet presAssocID="{80810748-A648-48A9-B8A5-AD69A567ACDB}" presName="descendantText" presStyleLbl="alignAccFollowNode1" presStyleIdx="1" presStyleCnt="3">
        <dgm:presLayoutVars>
          <dgm:bulletEnabled/>
        </dgm:presLayoutVars>
      </dgm:prSet>
      <dgm:spPr/>
      <dgm:t>
        <a:bodyPr/>
        <a:lstStyle/>
        <a:p>
          <a:endParaRPr lang="en-US"/>
        </a:p>
      </dgm:t>
    </dgm:pt>
    <dgm:pt modelId="{E2973066-921C-449B-9180-9EACE335279B}" type="pres">
      <dgm:prSet presAssocID="{4139E4FD-C1BA-4A43-BFCF-9D0D23046F42}" presName="sp" presStyleCnt="0"/>
      <dgm:spPr/>
    </dgm:pt>
    <dgm:pt modelId="{2A579FD3-F871-48FA-AB8E-3A02F9633884}" type="pres">
      <dgm:prSet presAssocID="{D9B2D418-3204-4319-A5D4-CD8B5B38A9B5}" presName="linNode" presStyleCnt="0"/>
      <dgm:spPr/>
    </dgm:pt>
    <dgm:pt modelId="{55DC6014-D43F-49E6-9AC3-CAFCFCC072AF}" type="pres">
      <dgm:prSet presAssocID="{D9B2D418-3204-4319-A5D4-CD8B5B38A9B5}" presName="parentText" presStyleLbl="alignNode1" presStyleIdx="2" presStyleCnt="3">
        <dgm:presLayoutVars>
          <dgm:chMax val="1"/>
          <dgm:bulletEnabled/>
        </dgm:presLayoutVars>
      </dgm:prSet>
      <dgm:spPr/>
      <dgm:t>
        <a:bodyPr/>
        <a:lstStyle/>
        <a:p>
          <a:endParaRPr lang="en-US"/>
        </a:p>
      </dgm:t>
    </dgm:pt>
    <dgm:pt modelId="{4607AA14-3D3C-44CC-9F82-590C44651767}" type="pres">
      <dgm:prSet presAssocID="{D9B2D418-3204-4319-A5D4-CD8B5B38A9B5}" presName="descendantText" presStyleLbl="alignAccFollowNode1" presStyleIdx="2" presStyleCnt="3">
        <dgm:presLayoutVars>
          <dgm:bulletEnabled/>
        </dgm:presLayoutVars>
      </dgm:prSet>
      <dgm:spPr/>
      <dgm:t>
        <a:bodyPr/>
        <a:lstStyle/>
        <a:p>
          <a:endParaRPr lang="en-US"/>
        </a:p>
      </dgm:t>
    </dgm:pt>
  </dgm:ptLst>
  <dgm:cxnLst>
    <dgm:cxn modelId="{C3E8DAD2-1580-4F21-BB43-9D2B4CC3994D}" srcId="{80810748-A648-48A9-B8A5-AD69A567ACDB}" destId="{955A1B83-B0C2-483C-99AE-F05D4AE5EBE7}" srcOrd="0" destOrd="0" parTransId="{192C6898-BD2F-4581-819E-8FC57CFCDD09}" sibTransId="{49239EA1-7081-49D3-B676-52EF0C2E54CB}"/>
    <dgm:cxn modelId="{D5744EC2-476F-462C-9B8E-87B1C46036EB}" type="presOf" srcId="{3AFF7B87-4358-4439-AEE7-527AFF71F8FE}" destId="{76F065D1-53DF-4004-905A-69FE3AA59C36}" srcOrd="0" destOrd="0" presId="urn:microsoft.com/office/officeart/2016/7/layout/VerticalSolidActionList"/>
    <dgm:cxn modelId="{5D0C706A-938B-4B4C-919B-8C7DDC7DA9F7}" srcId="{66B76C67-18B5-4E57-A196-905A8B23BA6B}" destId="{80810748-A648-48A9-B8A5-AD69A567ACDB}" srcOrd="1" destOrd="0" parTransId="{B91BB7AB-3956-4010-B6F9-D3D8ADB75370}" sibTransId="{4139E4FD-C1BA-4A43-BFCF-9D0D23046F42}"/>
    <dgm:cxn modelId="{61B201F2-7559-4665-8648-CBA243A9AE60}" srcId="{D9B2D418-3204-4319-A5D4-CD8B5B38A9B5}" destId="{A1AA646E-5597-42E9-97C6-6ED2EFC101D1}" srcOrd="0" destOrd="0" parTransId="{DF90982C-A3EA-4359-92F1-63BD2A92A1FB}" sibTransId="{D86DABD4-EF7D-4B6A-9F71-16871CC67150}"/>
    <dgm:cxn modelId="{0A85CA2B-8452-4453-8553-69363E02BCF5}" srcId="{66B76C67-18B5-4E57-A196-905A8B23BA6B}" destId="{546DE2F1-E2FE-484B-91F0-E3C2EA08C88E}" srcOrd="0" destOrd="0" parTransId="{EA33F56D-4935-4907-ACE3-D56BB373C2DF}" sibTransId="{D676D997-45E1-41AA-8772-AA95203BF7BE}"/>
    <dgm:cxn modelId="{121E15C8-7B47-44F4-AB2F-B39071629795}" type="presOf" srcId="{D9B2D418-3204-4319-A5D4-CD8B5B38A9B5}" destId="{55DC6014-D43F-49E6-9AC3-CAFCFCC072AF}" srcOrd="0" destOrd="0" presId="urn:microsoft.com/office/officeart/2016/7/layout/VerticalSolidActionList"/>
    <dgm:cxn modelId="{2F6BD1A1-2C15-4114-8C0F-FAAD42A17C83}" srcId="{546DE2F1-E2FE-484B-91F0-E3C2EA08C88E}" destId="{3AFF7B87-4358-4439-AEE7-527AFF71F8FE}" srcOrd="0" destOrd="0" parTransId="{9FEFCA67-8D14-422E-B992-B9A4E2036E1D}" sibTransId="{89B1477C-7881-4DA1-A601-100A99162889}"/>
    <dgm:cxn modelId="{F8D1E926-4D08-4F08-9425-667EF8762667}" srcId="{66B76C67-18B5-4E57-A196-905A8B23BA6B}" destId="{D9B2D418-3204-4319-A5D4-CD8B5B38A9B5}" srcOrd="2" destOrd="0" parTransId="{B91A1F1B-A6CB-40B1-B597-C69A2CE969EE}" sibTransId="{32DEF80D-E33F-4B0E-AA2C-615A3A639D29}"/>
    <dgm:cxn modelId="{26FA2558-31A1-4A78-9D60-DD5F6B480039}" type="presOf" srcId="{955A1B83-B0C2-483C-99AE-F05D4AE5EBE7}" destId="{6C92AD83-3D0C-4E40-A886-74E8EFB404CB}" srcOrd="0" destOrd="0" presId="urn:microsoft.com/office/officeart/2016/7/layout/VerticalSolidActionList"/>
    <dgm:cxn modelId="{8D28BFAA-1285-4A3C-8FB9-B24057718F04}" type="presOf" srcId="{A1AA646E-5597-42E9-97C6-6ED2EFC101D1}" destId="{4607AA14-3D3C-44CC-9F82-590C44651767}" srcOrd="0" destOrd="0" presId="urn:microsoft.com/office/officeart/2016/7/layout/VerticalSolidActionList"/>
    <dgm:cxn modelId="{B17DA040-390D-4E97-9065-A35D630C8111}" type="presOf" srcId="{546DE2F1-E2FE-484B-91F0-E3C2EA08C88E}" destId="{99F1E8FA-B1BA-4267-9FB4-150CA2F1B6A2}" srcOrd="0" destOrd="0" presId="urn:microsoft.com/office/officeart/2016/7/layout/VerticalSolidActionList"/>
    <dgm:cxn modelId="{D7E71489-0F2E-491D-B9A2-6749BD9BAFB3}" type="presOf" srcId="{80810748-A648-48A9-B8A5-AD69A567ACDB}" destId="{71F56F54-EB8D-439E-BCE4-EB9AF3C5AC9D}" srcOrd="0" destOrd="0" presId="urn:microsoft.com/office/officeart/2016/7/layout/VerticalSolidActionList"/>
    <dgm:cxn modelId="{95753812-08D9-49DC-A64F-378459B77642}" type="presOf" srcId="{66B76C67-18B5-4E57-A196-905A8B23BA6B}" destId="{648693E4-AF1E-4B62-9761-E49349196BE6}" srcOrd="0" destOrd="0" presId="urn:microsoft.com/office/officeart/2016/7/layout/VerticalSolidActionList"/>
    <dgm:cxn modelId="{E832B62F-3A95-4BCF-A4B5-5C0F4F389C92}" type="presParOf" srcId="{648693E4-AF1E-4B62-9761-E49349196BE6}" destId="{3C9DDE27-468B-4759-AB20-BB32BF794120}" srcOrd="0" destOrd="0" presId="urn:microsoft.com/office/officeart/2016/7/layout/VerticalSolidActionList"/>
    <dgm:cxn modelId="{7DC8D874-32A5-4072-8BD5-6C20B9FD9381}" type="presParOf" srcId="{3C9DDE27-468B-4759-AB20-BB32BF794120}" destId="{99F1E8FA-B1BA-4267-9FB4-150CA2F1B6A2}" srcOrd="0" destOrd="0" presId="urn:microsoft.com/office/officeart/2016/7/layout/VerticalSolidActionList"/>
    <dgm:cxn modelId="{7E0F6DE1-8116-4C9D-B8CF-2C8B947D6B52}" type="presParOf" srcId="{3C9DDE27-468B-4759-AB20-BB32BF794120}" destId="{76F065D1-53DF-4004-905A-69FE3AA59C36}" srcOrd="1" destOrd="0" presId="urn:microsoft.com/office/officeart/2016/7/layout/VerticalSolidActionList"/>
    <dgm:cxn modelId="{5525503E-7535-4750-9EEE-45BAFADBAF51}" type="presParOf" srcId="{648693E4-AF1E-4B62-9761-E49349196BE6}" destId="{54B23B66-0C0C-40C6-9CB6-9AD7369E1997}" srcOrd="1" destOrd="0" presId="urn:microsoft.com/office/officeart/2016/7/layout/VerticalSolidActionList"/>
    <dgm:cxn modelId="{1591EF9D-DDB1-4C82-8416-90181727BDA5}" type="presParOf" srcId="{648693E4-AF1E-4B62-9761-E49349196BE6}" destId="{CFF0E747-F055-4045-8A79-1CD237B93EB9}" srcOrd="2" destOrd="0" presId="urn:microsoft.com/office/officeart/2016/7/layout/VerticalSolidActionList"/>
    <dgm:cxn modelId="{9A2BB48E-F398-4BF9-B298-4BCD6F82FF49}" type="presParOf" srcId="{CFF0E747-F055-4045-8A79-1CD237B93EB9}" destId="{71F56F54-EB8D-439E-BCE4-EB9AF3C5AC9D}" srcOrd="0" destOrd="0" presId="urn:microsoft.com/office/officeart/2016/7/layout/VerticalSolidActionList"/>
    <dgm:cxn modelId="{BB26BD92-445C-4448-BFC6-00C2F10322E0}" type="presParOf" srcId="{CFF0E747-F055-4045-8A79-1CD237B93EB9}" destId="{6C92AD83-3D0C-4E40-A886-74E8EFB404CB}" srcOrd="1" destOrd="0" presId="urn:microsoft.com/office/officeart/2016/7/layout/VerticalSolidActionList"/>
    <dgm:cxn modelId="{8A2C9881-005D-40AF-9EBD-23EF45B89FE1}" type="presParOf" srcId="{648693E4-AF1E-4B62-9761-E49349196BE6}" destId="{E2973066-921C-449B-9180-9EACE335279B}" srcOrd="3" destOrd="0" presId="urn:microsoft.com/office/officeart/2016/7/layout/VerticalSolidActionList"/>
    <dgm:cxn modelId="{173C5E6B-9C38-4345-994F-45CC34B5C8A7}" type="presParOf" srcId="{648693E4-AF1E-4B62-9761-E49349196BE6}" destId="{2A579FD3-F871-48FA-AB8E-3A02F9633884}" srcOrd="4" destOrd="0" presId="urn:microsoft.com/office/officeart/2016/7/layout/VerticalSolidActionList"/>
    <dgm:cxn modelId="{1D6BDF16-8F55-4F40-AD6B-6B832985239B}" type="presParOf" srcId="{2A579FD3-F871-48FA-AB8E-3A02F9633884}" destId="{55DC6014-D43F-49E6-9AC3-CAFCFCC072AF}" srcOrd="0" destOrd="0" presId="urn:microsoft.com/office/officeart/2016/7/layout/VerticalSolidActionList"/>
    <dgm:cxn modelId="{F87674DD-C52F-4A38-B9EB-C3F0531D3F0A}" type="presParOf" srcId="{2A579FD3-F871-48FA-AB8E-3A02F9633884}" destId="{4607AA14-3D3C-44CC-9F82-590C44651767}"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BAD8C0-4D34-4CDE-816B-BC9A16F4090A}"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CA3789A-5370-48BB-994E-E16AC98AAB18}">
      <dgm:prSet/>
      <dgm:spPr/>
      <dgm:t>
        <a:bodyPr/>
        <a:lstStyle/>
        <a:p>
          <a:r>
            <a:rPr lang="en-US" dirty="0"/>
            <a:t>Aim of this session to </a:t>
          </a:r>
          <a:r>
            <a:rPr lang="en-US" b="1" dirty="0"/>
            <a:t>explore the value of an integrated approach to literacy</a:t>
          </a:r>
          <a:endParaRPr lang="en-US" dirty="0"/>
        </a:p>
      </dgm:t>
    </dgm:pt>
    <dgm:pt modelId="{6BB9746B-E3A5-43D0-A71B-AC96DF5F5943}" type="parTrans" cxnId="{5BCB1187-408D-4848-A290-7CDB81C34CC3}">
      <dgm:prSet/>
      <dgm:spPr/>
      <dgm:t>
        <a:bodyPr/>
        <a:lstStyle/>
        <a:p>
          <a:endParaRPr lang="en-US"/>
        </a:p>
      </dgm:t>
    </dgm:pt>
    <dgm:pt modelId="{40977005-F9E0-41C9-9FE3-2E8D5CC22111}" type="sibTrans" cxnId="{5BCB1187-408D-4848-A290-7CDB81C34CC3}">
      <dgm:prSet/>
      <dgm:spPr/>
      <dgm:t>
        <a:bodyPr/>
        <a:lstStyle/>
        <a:p>
          <a:endParaRPr lang="en-US"/>
        </a:p>
      </dgm:t>
    </dgm:pt>
    <dgm:pt modelId="{48FB5044-B0CD-48A2-80B6-C91B1DD05C7B}">
      <dgm:prSet/>
      <dgm:spPr/>
      <dgm:t>
        <a:bodyPr/>
        <a:lstStyle/>
        <a:p>
          <a:r>
            <a:rPr lang="en-US" dirty="0"/>
            <a:t>What does literacy awareness and integration look like:</a:t>
          </a:r>
        </a:p>
      </dgm:t>
    </dgm:pt>
    <dgm:pt modelId="{B69E9B55-17B2-4B6C-B7BC-3F088C3A5103}" type="parTrans" cxnId="{332A0A81-1CB3-4E42-A685-003A55815F2A}">
      <dgm:prSet/>
      <dgm:spPr/>
      <dgm:t>
        <a:bodyPr/>
        <a:lstStyle/>
        <a:p>
          <a:endParaRPr lang="en-US"/>
        </a:p>
      </dgm:t>
    </dgm:pt>
    <dgm:pt modelId="{071F6E35-0166-47C8-8773-9AF0270B0FD5}" type="sibTrans" cxnId="{332A0A81-1CB3-4E42-A685-003A55815F2A}">
      <dgm:prSet/>
      <dgm:spPr/>
      <dgm:t>
        <a:bodyPr/>
        <a:lstStyle/>
        <a:p>
          <a:endParaRPr lang="en-US"/>
        </a:p>
      </dgm:t>
    </dgm:pt>
    <dgm:pt modelId="{B0B61FF2-C465-4744-B7D8-7E63ECA42485}">
      <dgm:prSet/>
      <dgm:spPr/>
      <dgm:t>
        <a:bodyPr/>
        <a:lstStyle/>
        <a:p>
          <a:r>
            <a:rPr lang="en-US" dirty="0"/>
            <a:t>In PLCs or Training Centres, where learners are generally working towards qualifications in vocational or subject specialist areas</a:t>
          </a:r>
        </a:p>
      </dgm:t>
    </dgm:pt>
    <dgm:pt modelId="{A6ED6984-4E58-4CF2-B692-D7846FBD5F3C}" type="parTrans" cxnId="{D955DCBC-BF77-4403-8DAC-52CEC8E50162}">
      <dgm:prSet/>
      <dgm:spPr/>
      <dgm:t>
        <a:bodyPr/>
        <a:lstStyle/>
        <a:p>
          <a:endParaRPr lang="en-US"/>
        </a:p>
      </dgm:t>
    </dgm:pt>
    <dgm:pt modelId="{C86E9538-4966-4299-8CBC-A1643EFDC21D}" type="sibTrans" cxnId="{D955DCBC-BF77-4403-8DAC-52CEC8E50162}">
      <dgm:prSet/>
      <dgm:spPr/>
      <dgm:t>
        <a:bodyPr/>
        <a:lstStyle/>
        <a:p>
          <a:endParaRPr lang="en-US"/>
        </a:p>
      </dgm:t>
    </dgm:pt>
    <dgm:pt modelId="{C582C9ED-3118-4657-89C6-A7D9104ADA7B}">
      <dgm:prSet/>
      <dgm:spPr/>
      <dgm:t>
        <a:bodyPr/>
        <a:lstStyle/>
        <a:p>
          <a:r>
            <a:rPr lang="en-US" dirty="0"/>
            <a:t>In the Community Education setting, where learners may be taking courses with minimal amounts of written coursework </a:t>
          </a:r>
        </a:p>
      </dgm:t>
    </dgm:pt>
    <dgm:pt modelId="{CB852D4A-9643-49FE-A29B-407FBD4AA6F2}" type="parTrans" cxnId="{F5D9A2A1-D0C2-44DA-8358-BDD958FAA418}">
      <dgm:prSet/>
      <dgm:spPr/>
      <dgm:t>
        <a:bodyPr/>
        <a:lstStyle/>
        <a:p>
          <a:endParaRPr lang="en-US"/>
        </a:p>
      </dgm:t>
    </dgm:pt>
    <dgm:pt modelId="{9CA8447D-F568-4B05-AA15-2D70A9BE04C5}" type="sibTrans" cxnId="{F5D9A2A1-D0C2-44DA-8358-BDD958FAA418}">
      <dgm:prSet/>
      <dgm:spPr/>
      <dgm:t>
        <a:bodyPr/>
        <a:lstStyle/>
        <a:p>
          <a:endParaRPr lang="en-US"/>
        </a:p>
      </dgm:t>
    </dgm:pt>
    <dgm:pt modelId="{96933A7F-FBAB-4CDA-BF0B-E5F47CB216F5}" type="pres">
      <dgm:prSet presAssocID="{F5BAD8C0-4D34-4CDE-816B-BC9A16F4090A}" presName="diagram" presStyleCnt="0">
        <dgm:presLayoutVars>
          <dgm:dir/>
          <dgm:resizeHandles val="exact"/>
        </dgm:presLayoutVars>
      </dgm:prSet>
      <dgm:spPr/>
      <dgm:t>
        <a:bodyPr/>
        <a:lstStyle/>
        <a:p>
          <a:endParaRPr lang="en-US"/>
        </a:p>
      </dgm:t>
    </dgm:pt>
    <dgm:pt modelId="{23DAB1EF-86BA-4BAA-A35C-747C14612E85}" type="pres">
      <dgm:prSet presAssocID="{2CA3789A-5370-48BB-994E-E16AC98AAB18}" presName="node" presStyleLbl="node1" presStyleIdx="0" presStyleCnt="2">
        <dgm:presLayoutVars>
          <dgm:bulletEnabled val="1"/>
        </dgm:presLayoutVars>
      </dgm:prSet>
      <dgm:spPr/>
      <dgm:t>
        <a:bodyPr/>
        <a:lstStyle/>
        <a:p>
          <a:endParaRPr lang="en-US"/>
        </a:p>
      </dgm:t>
    </dgm:pt>
    <dgm:pt modelId="{9DD00E1A-3BAF-4D8E-A8C7-C68A010ECC5A}" type="pres">
      <dgm:prSet presAssocID="{40977005-F9E0-41C9-9FE3-2E8D5CC22111}" presName="sibTrans" presStyleCnt="0"/>
      <dgm:spPr/>
    </dgm:pt>
    <dgm:pt modelId="{7816EC68-799D-4206-B156-7D877FC7D1C0}" type="pres">
      <dgm:prSet presAssocID="{48FB5044-B0CD-48A2-80B6-C91B1DD05C7B}" presName="node" presStyleLbl="node1" presStyleIdx="1" presStyleCnt="2">
        <dgm:presLayoutVars>
          <dgm:bulletEnabled val="1"/>
        </dgm:presLayoutVars>
      </dgm:prSet>
      <dgm:spPr/>
      <dgm:t>
        <a:bodyPr/>
        <a:lstStyle/>
        <a:p>
          <a:endParaRPr lang="en-US"/>
        </a:p>
      </dgm:t>
    </dgm:pt>
  </dgm:ptLst>
  <dgm:cxnLst>
    <dgm:cxn modelId="{332A0A81-1CB3-4E42-A685-003A55815F2A}" srcId="{F5BAD8C0-4D34-4CDE-816B-BC9A16F4090A}" destId="{48FB5044-B0CD-48A2-80B6-C91B1DD05C7B}" srcOrd="1" destOrd="0" parTransId="{B69E9B55-17B2-4B6C-B7BC-3F088C3A5103}" sibTransId="{071F6E35-0166-47C8-8773-9AF0270B0FD5}"/>
    <dgm:cxn modelId="{E5001640-E4E2-4EC2-843D-CCB0938AA851}" type="presOf" srcId="{48FB5044-B0CD-48A2-80B6-C91B1DD05C7B}" destId="{7816EC68-799D-4206-B156-7D877FC7D1C0}" srcOrd="0" destOrd="0" presId="urn:microsoft.com/office/officeart/2005/8/layout/default"/>
    <dgm:cxn modelId="{8A0256F0-A688-4D3E-B445-309647B1844B}" type="presOf" srcId="{2CA3789A-5370-48BB-994E-E16AC98AAB18}" destId="{23DAB1EF-86BA-4BAA-A35C-747C14612E85}" srcOrd="0" destOrd="0" presId="urn:microsoft.com/office/officeart/2005/8/layout/default"/>
    <dgm:cxn modelId="{88B3DD2A-22B0-45AC-BA8E-36C5C71DD405}" type="presOf" srcId="{C582C9ED-3118-4657-89C6-A7D9104ADA7B}" destId="{7816EC68-799D-4206-B156-7D877FC7D1C0}" srcOrd="0" destOrd="2" presId="urn:microsoft.com/office/officeart/2005/8/layout/default"/>
    <dgm:cxn modelId="{9E08AA37-F953-4C70-9170-73D55D3E9A06}" type="presOf" srcId="{B0B61FF2-C465-4744-B7D8-7E63ECA42485}" destId="{7816EC68-799D-4206-B156-7D877FC7D1C0}" srcOrd="0" destOrd="1" presId="urn:microsoft.com/office/officeart/2005/8/layout/default"/>
    <dgm:cxn modelId="{5BCB1187-408D-4848-A290-7CDB81C34CC3}" srcId="{F5BAD8C0-4D34-4CDE-816B-BC9A16F4090A}" destId="{2CA3789A-5370-48BB-994E-E16AC98AAB18}" srcOrd="0" destOrd="0" parTransId="{6BB9746B-E3A5-43D0-A71B-AC96DF5F5943}" sibTransId="{40977005-F9E0-41C9-9FE3-2E8D5CC22111}"/>
    <dgm:cxn modelId="{D955DCBC-BF77-4403-8DAC-52CEC8E50162}" srcId="{48FB5044-B0CD-48A2-80B6-C91B1DD05C7B}" destId="{B0B61FF2-C465-4744-B7D8-7E63ECA42485}" srcOrd="0" destOrd="0" parTransId="{A6ED6984-4E58-4CF2-B692-D7846FBD5F3C}" sibTransId="{C86E9538-4966-4299-8CBC-A1643EFDC21D}"/>
    <dgm:cxn modelId="{15B6B0BB-857F-4A11-B214-C57A0A0316EC}" type="presOf" srcId="{F5BAD8C0-4D34-4CDE-816B-BC9A16F4090A}" destId="{96933A7F-FBAB-4CDA-BF0B-E5F47CB216F5}" srcOrd="0" destOrd="0" presId="urn:microsoft.com/office/officeart/2005/8/layout/default"/>
    <dgm:cxn modelId="{F5D9A2A1-D0C2-44DA-8358-BDD958FAA418}" srcId="{48FB5044-B0CD-48A2-80B6-C91B1DD05C7B}" destId="{C582C9ED-3118-4657-89C6-A7D9104ADA7B}" srcOrd="1" destOrd="0" parTransId="{CB852D4A-9643-49FE-A29B-407FBD4AA6F2}" sibTransId="{9CA8447D-F568-4B05-AA15-2D70A9BE04C5}"/>
    <dgm:cxn modelId="{80C66D09-58EA-468A-943F-8938443F8CBC}" type="presParOf" srcId="{96933A7F-FBAB-4CDA-BF0B-E5F47CB216F5}" destId="{23DAB1EF-86BA-4BAA-A35C-747C14612E85}" srcOrd="0" destOrd="0" presId="urn:microsoft.com/office/officeart/2005/8/layout/default"/>
    <dgm:cxn modelId="{F2EE7E0E-87D9-4562-973E-FFDE76C21EF5}" type="presParOf" srcId="{96933A7F-FBAB-4CDA-BF0B-E5F47CB216F5}" destId="{9DD00E1A-3BAF-4D8E-A8C7-C68A010ECC5A}" srcOrd="1" destOrd="0" presId="urn:microsoft.com/office/officeart/2005/8/layout/default"/>
    <dgm:cxn modelId="{DC888B14-2435-4558-B0E8-F0489A9E35EC}" type="presParOf" srcId="{96933A7F-FBAB-4CDA-BF0B-E5F47CB216F5}" destId="{7816EC68-799D-4206-B156-7D877FC7D1C0}"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91FCC8-8E1A-4D07-8479-036E8191862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F7B6AC4-902A-462A-9A81-E02EE6B35DEA}">
      <dgm:prSet phldr="0"/>
      <dgm:spPr/>
      <dgm:t>
        <a:bodyPr/>
        <a:lstStyle/>
        <a:p>
          <a:pPr rtl="0"/>
          <a:r>
            <a:rPr lang="en-US" dirty="0"/>
            <a:t>Diagnosed Specific Learning Difficulties (Autism, Dyslexia, Dyscalculia)</a:t>
          </a:r>
        </a:p>
      </dgm:t>
    </dgm:pt>
    <dgm:pt modelId="{030A57C3-9AF6-437C-8704-1223EEEAB90A}" type="parTrans" cxnId="{A12554A6-20FA-4AB7-9B44-3B5782EA7871}">
      <dgm:prSet/>
      <dgm:spPr/>
    </dgm:pt>
    <dgm:pt modelId="{8D57021E-6F2C-4D66-98E2-24A9641D37DD}" type="sibTrans" cxnId="{A12554A6-20FA-4AB7-9B44-3B5782EA7871}">
      <dgm:prSet/>
      <dgm:spPr/>
    </dgm:pt>
    <dgm:pt modelId="{9308821C-DE99-48FC-95D8-1FA55CC50046}">
      <dgm:prSet phldr="0"/>
      <dgm:spPr/>
      <dgm:t>
        <a:bodyPr/>
        <a:lstStyle/>
        <a:p>
          <a:pPr rtl="0"/>
          <a:r>
            <a:rPr lang="en-US" dirty="0"/>
            <a:t>Comprehension challenges (difficulty understanding texts, questions or briefs)</a:t>
          </a:r>
        </a:p>
      </dgm:t>
    </dgm:pt>
    <dgm:pt modelId="{76963FAE-B835-4AF9-B002-1A9E60BF2C70}" type="parTrans" cxnId="{DA1AFB23-7054-4AF4-BAA8-0A7BF2E141E8}">
      <dgm:prSet/>
      <dgm:spPr/>
    </dgm:pt>
    <dgm:pt modelId="{4ED5B158-FD7F-447B-990D-ACE0A765CFB9}" type="sibTrans" cxnId="{DA1AFB23-7054-4AF4-BAA8-0A7BF2E141E8}">
      <dgm:prSet/>
      <dgm:spPr/>
    </dgm:pt>
    <dgm:pt modelId="{BEC1E8BF-F333-4368-B9AD-ABF3338DCF9C}">
      <dgm:prSet phldr="0"/>
      <dgm:spPr/>
      <dgm:t>
        <a:bodyPr/>
        <a:lstStyle/>
        <a:p>
          <a:pPr rtl="0"/>
          <a:r>
            <a:rPr lang="en-US" dirty="0"/>
            <a:t>Writing difficulties – structuring sentences and paragraphs*</a:t>
          </a:r>
        </a:p>
      </dgm:t>
    </dgm:pt>
    <dgm:pt modelId="{EDB72081-5BC9-4FB4-8EB7-35141B6FE1F7}" type="parTrans" cxnId="{2E8B9EB1-D43B-4664-B1E4-AC8C1BE55489}">
      <dgm:prSet/>
      <dgm:spPr/>
    </dgm:pt>
    <dgm:pt modelId="{E76CAAAF-2EA1-4348-87D9-6DC5ACB95721}" type="sibTrans" cxnId="{2E8B9EB1-D43B-4664-B1E4-AC8C1BE55489}">
      <dgm:prSet/>
      <dgm:spPr/>
    </dgm:pt>
    <dgm:pt modelId="{EBE109E4-B70F-41AD-ACA5-827BCAFE8068}">
      <dgm:prSet phldr="0"/>
      <dgm:spPr/>
      <dgm:t>
        <a:bodyPr/>
        <a:lstStyle/>
        <a:p>
          <a:pPr rtl="0"/>
          <a:r>
            <a:rPr lang="en-US" dirty="0"/>
            <a:t>Language (either speaker of another language or unfamiliar technical terms)</a:t>
          </a:r>
        </a:p>
      </dgm:t>
    </dgm:pt>
    <dgm:pt modelId="{CDD4E6BE-8DDB-4BF4-BCE5-0EA1AF78C681}" type="parTrans" cxnId="{F35F4D6C-7F2D-4179-8CBF-544DB7673B60}">
      <dgm:prSet/>
      <dgm:spPr/>
    </dgm:pt>
    <dgm:pt modelId="{1F2F12BE-00C4-4C81-B994-1AE494B4C549}" type="sibTrans" cxnId="{F35F4D6C-7F2D-4179-8CBF-544DB7673B60}">
      <dgm:prSet/>
      <dgm:spPr/>
    </dgm:pt>
    <dgm:pt modelId="{E6677C03-C031-47B7-BCD0-908C61084A59}" type="pres">
      <dgm:prSet presAssocID="{3291FCC8-8E1A-4D07-8479-036E8191862E}" presName="linear" presStyleCnt="0">
        <dgm:presLayoutVars>
          <dgm:animLvl val="lvl"/>
          <dgm:resizeHandles val="exact"/>
        </dgm:presLayoutVars>
      </dgm:prSet>
      <dgm:spPr/>
      <dgm:t>
        <a:bodyPr/>
        <a:lstStyle/>
        <a:p>
          <a:endParaRPr lang="en-US"/>
        </a:p>
      </dgm:t>
    </dgm:pt>
    <dgm:pt modelId="{FF2660DC-2926-4323-B657-DC70F78DDA88}" type="pres">
      <dgm:prSet presAssocID="{4F7B6AC4-902A-462A-9A81-E02EE6B35DEA}" presName="parentText" presStyleLbl="node1" presStyleIdx="0" presStyleCnt="4">
        <dgm:presLayoutVars>
          <dgm:chMax val="0"/>
          <dgm:bulletEnabled val="1"/>
        </dgm:presLayoutVars>
      </dgm:prSet>
      <dgm:spPr/>
      <dgm:t>
        <a:bodyPr/>
        <a:lstStyle/>
        <a:p>
          <a:endParaRPr lang="en-US"/>
        </a:p>
      </dgm:t>
    </dgm:pt>
    <dgm:pt modelId="{4FA148CD-A0AC-4AA4-9513-797A213CEF99}" type="pres">
      <dgm:prSet presAssocID="{8D57021E-6F2C-4D66-98E2-24A9641D37DD}" presName="spacer" presStyleCnt="0"/>
      <dgm:spPr/>
    </dgm:pt>
    <dgm:pt modelId="{EA1A178B-BC88-4B5A-9A6F-72169A01DBA7}" type="pres">
      <dgm:prSet presAssocID="{9308821C-DE99-48FC-95D8-1FA55CC50046}" presName="parentText" presStyleLbl="node1" presStyleIdx="1" presStyleCnt="4">
        <dgm:presLayoutVars>
          <dgm:chMax val="0"/>
          <dgm:bulletEnabled val="1"/>
        </dgm:presLayoutVars>
      </dgm:prSet>
      <dgm:spPr/>
      <dgm:t>
        <a:bodyPr/>
        <a:lstStyle/>
        <a:p>
          <a:endParaRPr lang="en-US"/>
        </a:p>
      </dgm:t>
    </dgm:pt>
    <dgm:pt modelId="{AD329433-5CBB-493D-92BE-10DA4B3078AD}" type="pres">
      <dgm:prSet presAssocID="{4ED5B158-FD7F-447B-990D-ACE0A765CFB9}" presName="spacer" presStyleCnt="0"/>
      <dgm:spPr/>
    </dgm:pt>
    <dgm:pt modelId="{8D8752D9-6BA2-44A7-867B-560EA1B95F7C}" type="pres">
      <dgm:prSet presAssocID="{BEC1E8BF-F333-4368-B9AD-ABF3338DCF9C}" presName="parentText" presStyleLbl="node1" presStyleIdx="2" presStyleCnt="4">
        <dgm:presLayoutVars>
          <dgm:chMax val="0"/>
          <dgm:bulletEnabled val="1"/>
        </dgm:presLayoutVars>
      </dgm:prSet>
      <dgm:spPr/>
      <dgm:t>
        <a:bodyPr/>
        <a:lstStyle/>
        <a:p>
          <a:endParaRPr lang="en-US"/>
        </a:p>
      </dgm:t>
    </dgm:pt>
    <dgm:pt modelId="{7A1963AD-6AA8-4818-845F-40C8CD289EDF}" type="pres">
      <dgm:prSet presAssocID="{E76CAAAF-2EA1-4348-87D9-6DC5ACB95721}" presName="spacer" presStyleCnt="0"/>
      <dgm:spPr/>
    </dgm:pt>
    <dgm:pt modelId="{ABA37C2B-06DA-4C91-89E5-C5D49C984890}" type="pres">
      <dgm:prSet presAssocID="{EBE109E4-B70F-41AD-ACA5-827BCAFE8068}" presName="parentText" presStyleLbl="node1" presStyleIdx="3" presStyleCnt="4">
        <dgm:presLayoutVars>
          <dgm:chMax val="0"/>
          <dgm:bulletEnabled val="1"/>
        </dgm:presLayoutVars>
      </dgm:prSet>
      <dgm:spPr/>
      <dgm:t>
        <a:bodyPr/>
        <a:lstStyle/>
        <a:p>
          <a:endParaRPr lang="en-US"/>
        </a:p>
      </dgm:t>
    </dgm:pt>
  </dgm:ptLst>
  <dgm:cxnLst>
    <dgm:cxn modelId="{DA1AFB23-7054-4AF4-BAA8-0A7BF2E141E8}" srcId="{3291FCC8-8E1A-4D07-8479-036E8191862E}" destId="{9308821C-DE99-48FC-95D8-1FA55CC50046}" srcOrd="1" destOrd="0" parTransId="{76963FAE-B835-4AF9-B002-1A9E60BF2C70}" sibTransId="{4ED5B158-FD7F-447B-990D-ACE0A765CFB9}"/>
    <dgm:cxn modelId="{2E8B9EB1-D43B-4664-B1E4-AC8C1BE55489}" srcId="{3291FCC8-8E1A-4D07-8479-036E8191862E}" destId="{BEC1E8BF-F333-4368-B9AD-ABF3338DCF9C}" srcOrd="2" destOrd="0" parTransId="{EDB72081-5BC9-4FB4-8EB7-35141B6FE1F7}" sibTransId="{E76CAAAF-2EA1-4348-87D9-6DC5ACB95721}"/>
    <dgm:cxn modelId="{A12554A6-20FA-4AB7-9B44-3B5782EA7871}" srcId="{3291FCC8-8E1A-4D07-8479-036E8191862E}" destId="{4F7B6AC4-902A-462A-9A81-E02EE6B35DEA}" srcOrd="0" destOrd="0" parTransId="{030A57C3-9AF6-437C-8704-1223EEEAB90A}" sibTransId="{8D57021E-6F2C-4D66-98E2-24A9641D37DD}"/>
    <dgm:cxn modelId="{F35F4D6C-7F2D-4179-8CBF-544DB7673B60}" srcId="{3291FCC8-8E1A-4D07-8479-036E8191862E}" destId="{EBE109E4-B70F-41AD-ACA5-827BCAFE8068}" srcOrd="3" destOrd="0" parTransId="{CDD4E6BE-8DDB-4BF4-BCE5-0EA1AF78C681}" sibTransId="{1F2F12BE-00C4-4C81-B994-1AE494B4C549}"/>
    <dgm:cxn modelId="{1651420D-46C3-4F44-8D5C-31F724C2CF45}" type="presOf" srcId="{9308821C-DE99-48FC-95D8-1FA55CC50046}" destId="{EA1A178B-BC88-4B5A-9A6F-72169A01DBA7}" srcOrd="0" destOrd="0" presId="urn:microsoft.com/office/officeart/2005/8/layout/vList2"/>
    <dgm:cxn modelId="{45846B35-A402-4B53-86CF-5F5200A16579}" type="presOf" srcId="{BEC1E8BF-F333-4368-B9AD-ABF3338DCF9C}" destId="{8D8752D9-6BA2-44A7-867B-560EA1B95F7C}" srcOrd="0" destOrd="0" presId="urn:microsoft.com/office/officeart/2005/8/layout/vList2"/>
    <dgm:cxn modelId="{27BF0844-EEDC-41FC-BDB9-5A78A47274D1}" type="presOf" srcId="{EBE109E4-B70F-41AD-ACA5-827BCAFE8068}" destId="{ABA37C2B-06DA-4C91-89E5-C5D49C984890}" srcOrd="0" destOrd="0" presId="urn:microsoft.com/office/officeart/2005/8/layout/vList2"/>
    <dgm:cxn modelId="{0A2E449B-5DF8-4530-ABF7-1A79C890A2F5}" type="presOf" srcId="{4F7B6AC4-902A-462A-9A81-E02EE6B35DEA}" destId="{FF2660DC-2926-4323-B657-DC70F78DDA88}" srcOrd="0" destOrd="0" presId="urn:microsoft.com/office/officeart/2005/8/layout/vList2"/>
    <dgm:cxn modelId="{DF7B2CDA-2220-4C84-9136-4A6F0E757237}" type="presOf" srcId="{3291FCC8-8E1A-4D07-8479-036E8191862E}" destId="{E6677C03-C031-47B7-BCD0-908C61084A59}" srcOrd="0" destOrd="0" presId="urn:microsoft.com/office/officeart/2005/8/layout/vList2"/>
    <dgm:cxn modelId="{2DCD085D-2D47-4FC8-8949-64CFC586C065}" type="presParOf" srcId="{E6677C03-C031-47B7-BCD0-908C61084A59}" destId="{FF2660DC-2926-4323-B657-DC70F78DDA88}" srcOrd="0" destOrd="0" presId="urn:microsoft.com/office/officeart/2005/8/layout/vList2"/>
    <dgm:cxn modelId="{5625D46F-09C8-48D4-9AD6-F8729511817C}" type="presParOf" srcId="{E6677C03-C031-47B7-BCD0-908C61084A59}" destId="{4FA148CD-A0AC-4AA4-9513-797A213CEF99}" srcOrd="1" destOrd="0" presId="urn:microsoft.com/office/officeart/2005/8/layout/vList2"/>
    <dgm:cxn modelId="{6CD88D9C-34B2-4BEB-B0AD-28E0E2C17585}" type="presParOf" srcId="{E6677C03-C031-47B7-BCD0-908C61084A59}" destId="{EA1A178B-BC88-4B5A-9A6F-72169A01DBA7}" srcOrd="2" destOrd="0" presId="urn:microsoft.com/office/officeart/2005/8/layout/vList2"/>
    <dgm:cxn modelId="{3094AF8A-1E1E-410C-A99C-38AE19DFF766}" type="presParOf" srcId="{E6677C03-C031-47B7-BCD0-908C61084A59}" destId="{AD329433-5CBB-493D-92BE-10DA4B3078AD}" srcOrd="3" destOrd="0" presId="urn:microsoft.com/office/officeart/2005/8/layout/vList2"/>
    <dgm:cxn modelId="{148E8C26-FCF0-4C97-B717-9A41B8CB2EE6}" type="presParOf" srcId="{E6677C03-C031-47B7-BCD0-908C61084A59}" destId="{8D8752D9-6BA2-44A7-867B-560EA1B95F7C}" srcOrd="4" destOrd="0" presId="urn:microsoft.com/office/officeart/2005/8/layout/vList2"/>
    <dgm:cxn modelId="{FE9322A6-0349-42A3-B5AB-BE18E1D5FAD3}" type="presParOf" srcId="{E6677C03-C031-47B7-BCD0-908C61084A59}" destId="{7A1963AD-6AA8-4818-845F-40C8CD289EDF}" srcOrd="5" destOrd="0" presId="urn:microsoft.com/office/officeart/2005/8/layout/vList2"/>
    <dgm:cxn modelId="{F8909A55-BC4A-4F1B-8AC0-D39E3A3DAFB3}" type="presParOf" srcId="{E6677C03-C031-47B7-BCD0-908C61084A59}" destId="{ABA37C2B-06DA-4C91-89E5-C5D49C98489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91FCC8-8E1A-4D07-8479-036E8191862E}"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AA09E15B-0A43-4B6B-A7C9-328795BF6A79}">
      <dgm:prSet phldr="0"/>
      <dgm:spPr/>
      <dgm:t>
        <a:bodyPr/>
        <a:lstStyle/>
        <a:p>
          <a:pPr algn="l" rtl="0"/>
          <a:r>
            <a:rPr lang="en-US" dirty="0"/>
            <a:t>Access to technology devices to produce the work required </a:t>
          </a:r>
        </a:p>
      </dgm:t>
    </dgm:pt>
    <dgm:pt modelId="{4BCE841C-9B66-468D-8DB0-CDE50F66288B}" type="parTrans" cxnId="{D339C960-2C9F-43CC-A401-EDB47412DE51}">
      <dgm:prSet/>
      <dgm:spPr/>
    </dgm:pt>
    <dgm:pt modelId="{B1B9C68D-C651-4629-A6DF-5F7A83CDCFB7}" type="sibTrans" cxnId="{D339C960-2C9F-43CC-A401-EDB47412DE51}">
      <dgm:prSet/>
      <dgm:spPr/>
    </dgm:pt>
    <dgm:pt modelId="{AA325E7C-A383-4172-A179-88DEE6CA47C7}">
      <dgm:prSet phldr="0"/>
      <dgm:spPr/>
      <dgm:t>
        <a:bodyPr/>
        <a:lstStyle/>
        <a:p>
          <a:pPr algn="l"/>
          <a:r>
            <a:rPr lang="en-US" dirty="0"/>
            <a:t>Confidence/beliefs about the self, relating to some/all of the above </a:t>
          </a:r>
        </a:p>
      </dgm:t>
    </dgm:pt>
    <dgm:pt modelId="{76023460-C12A-453A-BC5C-A0EC054AB024}" type="parTrans" cxnId="{28296314-5C24-4776-BBCA-42768463A067}">
      <dgm:prSet/>
      <dgm:spPr/>
    </dgm:pt>
    <dgm:pt modelId="{A21BA4B8-B85F-4350-A65D-6333ACA2BEC2}" type="sibTrans" cxnId="{28296314-5C24-4776-BBCA-42768463A067}">
      <dgm:prSet/>
      <dgm:spPr/>
    </dgm:pt>
    <dgm:pt modelId="{43434E63-CD49-474F-9C2E-CDE0A2DD9135}">
      <dgm:prSet phldr="0"/>
      <dgm:spPr/>
      <dgm:t>
        <a:bodyPr/>
        <a:lstStyle/>
        <a:p>
          <a:pPr algn="l"/>
          <a:r>
            <a:rPr lang="en-US" dirty="0"/>
            <a:t>The processes involved in managing academic material, learning and producing coherent responses to tasks required (learning to learn) </a:t>
          </a:r>
        </a:p>
      </dgm:t>
    </dgm:pt>
    <dgm:pt modelId="{B8ADBC8E-D642-4FDD-A748-B8DE1E80D338}" type="parTrans" cxnId="{FE76F1C7-A5CE-4CF2-9D49-DF43C460AE4F}">
      <dgm:prSet/>
      <dgm:spPr/>
    </dgm:pt>
    <dgm:pt modelId="{4CFFDF2F-B9E3-4F00-9A8E-736067836E9C}" type="sibTrans" cxnId="{FE76F1C7-A5CE-4CF2-9D49-DF43C460AE4F}">
      <dgm:prSet/>
      <dgm:spPr/>
    </dgm:pt>
    <dgm:pt modelId="{E6677C03-C031-47B7-BCD0-908C61084A59}" type="pres">
      <dgm:prSet presAssocID="{3291FCC8-8E1A-4D07-8479-036E8191862E}" presName="linear" presStyleCnt="0">
        <dgm:presLayoutVars>
          <dgm:animLvl val="lvl"/>
          <dgm:resizeHandles val="exact"/>
        </dgm:presLayoutVars>
      </dgm:prSet>
      <dgm:spPr/>
      <dgm:t>
        <a:bodyPr/>
        <a:lstStyle/>
        <a:p>
          <a:endParaRPr lang="en-US"/>
        </a:p>
      </dgm:t>
    </dgm:pt>
    <dgm:pt modelId="{829E5389-9D67-4099-BFEB-6A8F75F415BD}" type="pres">
      <dgm:prSet presAssocID="{AA09E15B-0A43-4B6B-A7C9-328795BF6A79}" presName="parentText" presStyleLbl="node1" presStyleIdx="0" presStyleCnt="3">
        <dgm:presLayoutVars>
          <dgm:chMax val="0"/>
          <dgm:bulletEnabled val="1"/>
        </dgm:presLayoutVars>
      </dgm:prSet>
      <dgm:spPr/>
      <dgm:t>
        <a:bodyPr/>
        <a:lstStyle/>
        <a:p>
          <a:endParaRPr lang="en-US"/>
        </a:p>
      </dgm:t>
    </dgm:pt>
    <dgm:pt modelId="{DD9AC271-EE40-48A0-9818-C3C5CD5F6B63}" type="pres">
      <dgm:prSet presAssocID="{B1B9C68D-C651-4629-A6DF-5F7A83CDCFB7}" presName="spacer" presStyleCnt="0"/>
      <dgm:spPr/>
    </dgm:pt>
    <dgm:pt modelId="{5538CC4B-3166-47A7-A71F-7FEF3315B4CE}" type="pres">
      <dgm:prSet presAssocID="{AA325E7C-A383-4172-A179-88DEE6CA47C7}" presName="parentText" presStyleLbl="node1" presStyleIdx="1" presStyleCnt="3">
        <dgm:presLayoutVars>
          <dgm:chMax val="0"/>
          <dgm:bulletEnabled val="1"/>
        </dgm:presLayoutVars>
      </dgm:prSet>
      <dgm:spPr/>
      <dgm:t>
        <a:bodyPr/>
        <a:lstStyle/>
        <a:p>
          <a:endParaRPr lang="en-US"/>
        </a:p>
      </dgm:t>
    </dgm:pt>
    <dgm:pt modelId="{1F760182-A53C-4D73-B95B-4C0560055BEE}" type="pres">
      <dgm:prSet presAssocID="{A21BA4B8-B85F-4350-A65D-6333ACA2BEC2}" presName="spacer" presStyleCnt="0"/>
      <dgm:spPr/>
    </dgm:pt>
    <dgm:pt modelId="{517D3556-865A-4CA3-8BC1-CCCF12F23584}" type="pres">
      <dgm:prSet presAssocID="{43434E63-CD49-474F-9C2E-CDE0A2DD9135}" presName="parentText" presStyleLbl="node1" presStyleIdx="2" presStyleCnt="3">
        <dgm:presLayoutVars>
          <dgm:chMax val="0"/>
          <dgm:bulletEnabled val="1"/>
        </dgm:presLayoutVars>
      </dgm:prSet>
      <dgm:spPr/>
      <dgm:t>
        <a:bodyPr/>
        <a:lstStyle/>
        <a:p>
          <a:endParaRPr lang="en-US"/>
        </a:p>
      </dgm:t>
    </dgm:pt>
  </dgm:ptLst>
  <dgm:cxnLst>
    <dgm:cxn modelId="{FE76F1C7-A5CE-4CF2-9D49-DF43C460AE4F}" srcId="{3291FCC8-8E1A-4D07-8479-036E8191862E}" destId="{43434E63-CD49-474F-9C2E-CDE0A2DD9135}" srcOrd="2" destOrd="0" parTransId="{B8ADBC8E-D642-4FDD-A748-B8DE1E80D338}" sibTransId="{4CFFDF2F-B9E3-4F00-9A8E-736067836E9C}"/>
    <dgm:cxn modelId="{ABF3D032-53FE-4B71-8C69-5191505A9136}" type="presOf" srcId="{43434E63-CD49-474F-9C2E-CDE0A2DD9135}" destId="{517D3556-865A-4CA3-8BC1-CCCF12F23584}" srcOrd="0" destOrd="0" presId="urn:microsoft.com/office/officeart/2005/8/layout/vList2"/>
    <dgm:cxn modelId="{D339C960-2C9F-43CC-A401-EDB47412DE51}" srcId="{3291FCC8-8E1A-4D07-8479-036E8191862E}" destId="{AA09E15B-0A43-4B6B-A7C9-328795BF6A79}" srcOrd="0" destOrd="0" parTransId="{4BCE841C-9B66-468D-8DB0-CDE50F66288B}" sibTransId="{B1B9C68D-C651-4629-A6DF-5F7A83CDCFB7}"/>
    <dgm:cxn modelId="{3DEC2A5A-0CAE-4B37-95D7-011B3DA1FE65}" type="presOf" srcId="{AA09E15B-0A43-4B6B-A7C9-328795BF6A79}" destId="{829E5389-9D67-4099-BFEB-6A8F75F415BD}" srcOrd="0" destOrd="0" presId="urn:microsoft.com/office/officeart/2005/8/layout/vList2"/>
    <dgm:cxn modelId="{28296314-5C24-4776-BBCA-42768463A067}" srcId="{3291FCC8-8E1A-4D07-8479-036E8191862E}" destId="{AA325E7C-A383-4172-A179-88DEE6CA47C7}" srcOrd="1" destOrd="0" parTransId="{76023460-C12A-453A-BC5C-A0EC054AB024}" sibTransId="{A21BA4B8-B85F-4350-A65D-6333ACA2BEC2}"/>
    <dgm:cxn modelId="{EBF57F7F-A6FA-44EF-A31F-CE5ECA3272EB}" type="presOf" srcId="{AA325E7C-A383-4172-A179-88DEE6CA47C7}" destId="{5538CC4B-3166-47A7-A71F-7FEF3315B4CE}" srcOrd="0" destOrd="0" presId="urn:microsoft.com/office/officeart/2005/8/layout/vList2"/>
    <dgm:cxn modelId="{DF7B2CDA-2220-4C84-9136-4A6F0E757237}" type="presOf" srcId="{3291FCC8-8E1A-4D07-8479-036E8191862E}" destId="{E6677C03-C031-47B7-BCD0-908C61084A59}" srcOrd="0" destOrd="0" presId="urn:microsoft.com/office/officeart/2005/8/layout/vList2"/>
    <dgm:cxn modelId="{EBB76ED8-E576-40C5-A980-BB56CF5D52AB}" type="presParOf" srcId="{E6677C03-C031-47B7-BCD0-908C61084A59}" destId="{829E5389-9D67-4099-BFEB-6A8F75F415BD}" srcOrd="0" destOrd="0" presId="urn:microsoft.com/office/officeart/2005/8/layout/vList2"/>
    <dgm:cxn modelId="{33B5E7F0-6D9D-4A05-8A2A-D26F2D92CACE}" type="presParOf" srcId="{E6677C03-C031-47B7-BCD0-908C61084A59}" destId="{DD9AC271-EE40-48A0-9818-C3C5CD5F6B63}" srcOrd="1" destOrd="0" presId="urn:microsoft.com/office/officeart/2005/8/layout/vList2"/>
    <dgm:cxn modelId="{6E16BF82-EF84-440C-91A5-586644F39357}" type="presParOf" srcId="{E6677C03-C031-47B7-BCD0-908C61084A59}" destId="{5538CC4B-3166-47A7-A71F-7FEF3315B4CE}" srcOrd="2" destOrd="0" presId="urn:microsoft.com/office/officeart/2005/8/layout/vList2"/>
    <dgm:cxn modelId="{1737E6CE-281F-4152-98C9-376757473930}" type="presParOf" srcId="{E6677C03-C031-47B7-BCD0-908C61084A59}" destId="{1F760182-A53C-4D73-B95B-4C0560055BEE}" srcOrd="3" destOrd="0" presId="urn:microsoft.com/office/officeart/2005/8/layout/vList2"/>
    <dgm:cxn modelId="{BCBACD19-B20F-4067-8332-F2C4FEC1B183}" type="presParOf" srcId="{E6677C03-C031-47B7-BCD0-908C61084A59}" destId="{517D3556-865A-4CA3-8BC1-CCCF12F2358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409B63-9BCF-4C87-9326-FCF47896D7E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1EA2111-7EC1-4E98-B2B0-432CDA8CA5E4}">
      <dgm:prSet/>
      <dgm:spPr/>
      <dgm:t>
        <a:bodyPr/>
        <a:lstStyle/>
        <a:p>
          <a:pPr rtl="0">
            <a:lnSpc>
              <a:spcPct val="100000"/>
            </a:lnSpc>
          </a:pPr>
          <a:r>
            <a:rPr lang="en-IE" i="1" dirty="0"/>
            <a:t>When writing or devising the </a:t>
          </a:r>
          <a:r>
            <a:rPr lang="en-IE" i="1" dirty="0" smtClean="0"/>
            <a:t>task/assignment: Think</a:t>
          </a:r>
          <a:r>
            <a:rPr lang="en-IE" dirty="0" smtClean="0"/>
            <a:t> </a:t>
          </a:r>
          <a:r>
            <a:rPr lang="en-IE" dirty="0"/>
            <a:t>about the learning outcome and whether the evidence requires a demonstration of understanding or something more complex, structure questions according to the verbs in Bloom’s Taxonomy</a:t>
          </a:r>
          <a:endParaRPr lang="en-US" dirty="0">
            <a:latin typeface="Trebuchet MS" panose="020B0603020202020204"/>
          </a:endParaRPr>
        </a:p>
      </dgm:t>
    </dgm:pt>
    <dgm:pt modelId="{F30ADB08-D561-4BA3-960E-31A713995A3A}" type="parTrans" cxnId="{B683F724-7F5A-4111-B814-968FC8A1FAA0}">
      <dgm:prSet/>
      <dgm:spPr/>
      <dgm:t>
        <a:bodyPr/>
        <a:lstStyle/>
        <a:p>
          <a:endParaRPr lang="en-US"/>
        </a:p>
      </dgm:t>
    </dgm:pt>
    <dgm:pt modelId="{0126B083-AEE6-4E15-95C1-8B5700330E12}" type="sibTrans" cxnId="{B683F724-7F5A-4111-B814-968FC8A1FAA0}">
      <dgm:prSet/>
      <dgm:spPr/>
      <dgm:t>
        <a:bodyPr/>
        <a:lstStyle/>
        <a:p>
          <a:endParaRPr lang="en-US"/>
        </a:p>
      </dgm:t>
    </dgm:pt>
    <dgm:pt modelId="{8399DB40-4787-4FAF-A23B-0E5EF76A09D8}">
      <dgm:prSet/>
      <dgm:spPr/>
      <dgm:t>
        <a:bodyPr/>
        <a:lstStyle/>
        <a:p>
          <a:pPr rtl="0">
            <a:lnSpc>
              <a:spcPct val="100000"/>
            </a:lnSpc>
          </a:pPr>
          <a:r>
            <a:rPr lang="en-IE" i="1" dirty="0"/>
            <a:t>When writing the brief:</a:t>
          </a:r>
          <a:r>
            <a:rPr lang="en-IE" i="1" dirty="0">
              <a:latin typeface="Trebuchet MS" panose="020B0603020202020204"/>
            </a:rPr>
            <a:t> </a:t>
          </a:r>
          <a:r>
            <a:rPr lang="en-IE" dirty="0"/>
            <a:t>Think of a brief as the scaffolding a learner requires to attempt their assignment and task, use plain English, and step by step clear instructions</a:t>
          </a:r>
          <a:endParaRPr lang="en-US" dirty="0"/>
        </a:p>
      </dgm:t>
    </dgm:pt>
    <dgm:pt modelId="{5ED4BEC4-1A86-416C-9AEF-3394A21619CD}" type="parTrans" cxnId="{E52A0356-05A5-4538-AD71-7DCE874BC8FC}">
      <dgm:prSet/>
      <dgm:spPr/>
      <dgm:t>
        <a:bodyPr/>
        <a:lstStyle/>
        <a:p>
          <a:endParaRPr lang="en-US"/>
        </a:p>
      </dgm:t>
    </dgm:pt>
    <dgm:pt modelId="{AA7C4FB6-EC9C-49E3-AF0F-97B2A38A95E4}" type="sibTrans" cxnId="{E52A0356-05A5-4538-AD71-7DCE874BC8FC}">
      <dgm:prSet/>
      <dgm:spPr/>
      <dgm:t>
        <a:bodyPr/>
        <a:lstStyle/>
        <a:p>
          <a:endParaRPr lang="en-US"/>
        </a:p>
      </dgm:t>
    </dgm:pt>
    <dgm:pt modelId="{1E312DBD-4E55-492F-B942-A7E3686936D3}" type="pres">
      <dgm:prSet presAssocID="{39409B63-9BCF-4C87-9326-FCF47896D7E6}" presName="root" presStyleCnt="0">
        <dgm:presLayoutVars>
          <dgm:dir/>
          <dgm:resizeHandles val="exact"/>
        </dgm:presLayoutVars>
      </dgm:prSet>
      <dgm:spPr/>
      <dgm:t>
        <a:bodyPr/>
        <a:lstStyle/>
        <a:p>
          <a:endParaRPr lang="en-US"/>
        </a:p>
      </dgm:t>
    </dgm:pt>
    <dgm:pt modelId="{FFFAF82D-0259-40CA-870F-A9C35B6F5C88}" type="pres">
      <dgm:prSet presAssocID="{51EA2111-7EC1-4E98-B2B0-432CDA8CA5E4}" presName="compNode" presStyleCnt="0"/>
      <dgm:spPr/>
    </dgm:pt>
    <dgm:pt modelId="{1D7D86FD-1BDA-4661-B83A-DB97F296DD7E}" type="pres">
      <dgm:prSet presAssocID="{51EA2111-7EC1-4E98-B2B0-432CDA8CA5E4}" presName="bgRect" presStyleLbl="bgShp" presStyleIdx="0" presStyleCnt="2"/>
      <dgm:spPr/>
    </dgm:pt>
    <dgm:pt modelId="{7B97D763-8D1B-47C9-9F5A-6AA32DE59BF3}" type="pres">
      <dgm:prSet presAssocID="{51EA2111-7EC1-4E98-B2B0-432CDA8CA5E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Head with Gears"/>
        </a:ext>
      </dgm:extLst>
    </dgm:pt>
    <dgm:pt modelId="{59F8AF7D-6372-4BBA-A344-61AEF63FDE07}" type="pres">
      <dgm:prSet presAssocID="{51EA2111-7EC1-4E98-B2B0-432CDA8CA5E4}" presName="spaceRect" presStyleCnt="0"/>
      <dgm:spPr/>
    </dgm:pt>
    <dgm:pt modelId="{1035D797-8506-442B-B693-9F4B5E2B4D2F}" type="pres">
      <dgm:prSet presAssocID="{51EA2111-7EC1-4E98-B2B0-432CDA8CA5E4}" presName="parTx" presStyleLbl="revTx" presStyleIdx="0" presStyleCnt="2">
        <dgm:presLayoutVars>
          <dgm:chMax val="0"/>
          <dgm:chPref val="0"/>
        </dgm:presLayoutVars>
      </dgm:prSet>
      <dgm:spPr/>
      <dgm:t>
        <a:bodyPr/>
        <a:lstStyle/>
        <a:p>
          <a:endParaRPr lang="en-US"/>
        </a:p>
      </dgm:t>
    </dgm:pt>
    <dgm:pt modelId="{BE4002E9-A329-4C0A-9683-3AEA29B97300}" type="pres">
      <dgm:prSet presAssocID="{0126B083-AEE6-4E15-95C1-8B5700330E12}" presName="sibTrans" presStyleCnt="0"/>
      <dgm:spPr/>
    </dgm:pt>
    <dgm:pt modelId="{866BDFCE-98EC-4B10-8CA8-C3D57A78046F}" type="pres">
      <dgm:prSet presAssocID="{8399DB40-4787-4FAF-A23B-0E5EF76A09D8}" presName="compNode" presStyleCnt="0"/>
      <dgm:spPr/>
    </dgm:pt>
    <dgm:pt modelId="{FD79F622-752B-4544-B4BD-00449FC2FB76}" type="pres">
      <dgm:prSet presAssocID="{8399DB40-4787-4FAF-A23B-0E5EF76A09D8}" presName="bgRect" presStyleLbl="bgShp" presStyleIdx="1" presStyleCnt="2"/>
      <dgm:spPr/>
    </dgm:pt>
    <dgm:pt modelId="{22DBEC42-79FC-4BAF-83C0-65A156428564}" type="pres">
      <dgm:prSet presAssocID="{8399DB40-4787-4FAF-A23B-0E5EF76A09D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Books"/>
        </a:ext>
      </dgm:extLst>
    </dgm:pt>
    <dgm:pt modelId="{FF16DF11-1FBE-4A2B-8DC0-51B9B072592B}" type="pres">
      <dgm:prSet presAssocID="{8399DB40-4787-4FAF-A23B-0E5EF76A09D8}" presName="spaceRect" presStyleCnt="0"/>
      <dgm:spPr/>
    </dgm:pt>
    <dgm:pt modelId="{E85EF669-89B2-4BD4-BD21-B268F2F32DAC}" type="pres">
      <dgm:prSet presAssocID="{8399DB40-4787-4FAF-A23B-0E5EF76A09D8}" presName="parTx" presStyleLbl="revTx" presStyleIdx="1" presStyleCnt="2">
        <dgm:presLayoutVars>
          <dgm:chMax val="0"/>
          <dgm:chPref val="0"/>
        </dgm:presLayoutVars>
      </dgm:prSet>
      <dgm:spPr/>
      <dgm:t>
        <a:bodyPr/>
        <a:lstStyle/>
        <a:p>
          <a:endParaRPr lang="en-US"/>
        </a:p>
      </dgm:t>
    </dgm:pt>
  </dgm:ptLst>
  <dgm:cxnLst>
    <dgm:cxn modelId="{D0BC4411-5348-4DFE-85FD-4A73C247CC8A}" type="presOf" srcId="{51EA2111-7EC1-4E98-B2B0-432CDA8CA5E4}" destId="{1035D797-8506-442B-B693-9F4B5E2B4D2F}" srcOrd="0" destOrd="0" presId="urn:microsoft.com/office/officeart/2018/2/layout/IconVerticalSolidList"/>
    <dgm:cxn modelId="{79569C50-2D3D-4165-9CBA-5B972E5667CE}" type="presOf" srcId="{8399DB40-4787-4FAF-A23B-0E5EF76A09D8}" destId="{E85EF669-89B2-4BD4-BD21-B268F2F32DAC}" srcOrd="0" destOrd="0" presId="urn:microsoft.com/office/officeart/2018/2/layout/IconVerticalSolidList"/>
    <dgm:cxn modelId="{E52A0356-05A5-4538-AD71-7DCE874BC8FC}" srcId="{39409B63-9BCF-4C87-9326-FCF47896D7E6}" destId="{8399DB40-4787-4FAF-A23B-0E5EF76A09D8}" srcOrd="1" destOrd="0" parTransId="{5ED4BEC4-1A86-416C-9AEF-3394A21619CD}" sibTransId="{AA7C4FB6-EC9C-49E3-AF0F-97B2A38A95E4}"/>
    <dgm:cxn modelId="{B683F724-7F5A-4111-B814-968FC8A1FAA0}" srcId="{39409B63-9BCF-4C87-9326-FCF47896D7E6}" destId="{51EA2111-7EC1-4E98-B2B0-432CDA8CA5E4}" srcOrd="0" destOrd="0" parTransId="{F30ADB08-D561-4BA3-960E-31A713995A3A}" sibTransId="{0126B083-AEE6-4E15-95C1-8B5700330E12}"/>
    <dgm:cxn modelId="{30D8F1D3-610A-45A3-B706-4D84BAE1D121}" type="presOf" srcId="{39409B63-9BCF-4C87-9326-FCF47896D7E6}" destId="{1E312DBD-4E55-492F-B942-A7E3686936D3}" srcOrd="0" destOrd="0" presId="urn:microsoft.com/office/officeart/2018/2/layout/IconVerticalSolidList"/>
    <dgm:cxn modelId="{007C48EC-F200-4490-8A43-0108A1AB776A}" type="presParOf" srcId="{1E312DBD-4E55-492F-B942-A7E3686936D3}" destId="{FFFAF82D-0259-40CA-870F-A9C35B6F5C88}" srcOrd="0" destOrd="0" presId="urn:microsoft.com/office/officeart/2018/2/layout/IconVerticalSolidList"/>
    <dgm:cxn modelId="{672126DC-E023-4DFF-BF94-3CDFAEFB14E3}" type="presParOf" srcId="{FFFAF82D-0259-40CA-870F-A9C35B6F5C88}" destId="{1D7D86FD-1BDA-4661-B83A-DB97F296DD7E}" srcOrd="0" destOrd="0" presId="urn:microsoft.com/office/officeart/2018/2/layout/IconVerticalSolidList"/>
    <dgm:cxn modelId="{8703A97A-855B-4E43-9299-7073F31CCCA8}" type="presParOf" srcId="{FFFAF82D-0259-40CA-870F-A9C35B6F5C88}" destId="{7B97D763-8D1B-47C9-9F5A-6AA32DE59BF3}" srcOrd="1" destOrd="0" presId="urn:microsoft.com/office/officeart/2018/2/layout/IconVerticalSolidList"/>
    <dgm:cxn modelId="{C7509CBB-F08F-4023-A6F7-00769B6E86A1}" type="presParOf" srcId="{FFFAF82D-0259-40CA-870F-A9C35B6F5C88}" destId="{59F8AF7D-6372-4BBA-A344-61AEF63FDE07}" srcOrd="2" destOrd="0" presId="urn:microsoft.com/office/officeart/2018/2/layout/IconVerticalSolidList"/>
    <dgm:cxn modelId="{387AEE3B-E8CE-4F31-9E72-E7B6F5CB8533}" type="presParOf" srcId="{FFFAF82D-0259-40CA-870F-A9C35B6F5C88}" destId="{1035D797-8506-442B-B693-9F4B5E2B4D2F}" srcOrd="3" destOrd="0" presId="urn:microsoft.com/office/officeart/2018/2/layout/IconVerticalSolidList"/>
    <dgm:cxn modelId="{C2E41851-9070-48CB-8497-50D275F4DDDC}" type="presParOf" srcId="{1E312DBD-4E55-492F-B942-A7E3686936D3}" destId="{BE4002E9-A329-4C0A-9683-3AEA29B97300}" srcOrd="1" destOrd="0" presId="urn:microsoft.com/office/officeart/2018/2/layout/IconVerticalSolidList"/>
    <dgm:cxn modelId="{FD58F40A-51F1-41F7-BDBF-44EF8A864862}" type="presParOf" srcId="{1E312DBD-4E55-492F-B942-A7E3686936D3}" destId="{866BDFCE-98EC-4B10-8CA8-C3D57A78046F}" srcOrd="2" destOrd="0" presId="urn:microsoft.com/office/officeart/2018/2/layout/IconVerticalSolidList"/>
    <dgm:cxn modelId="{C41D3BF5-4A8D-464B-82D1-7C261BBC195A}" type="presParOf" srcId="{866BDFCE-98EC-4B10-8CA8-C3D57A78046F}" destId="{FD79F622-752B-4544-B4BD-00449FC2FB76}" srcOrd="0" destOrd="0" presId="urn:microsoft.com/office/officeart/2018/2/layout/IconVerticalSolidList"/>
    <dgm:cxn modelId="{93BF7E9F-9D24-4984-A1EA-E0ADA15CB350}" type="presParOf" srcId="{866BDFCE-98EC-4B10-8CA8-C3D57A78046F}" destId="{22DBEC42-79FC-4BAF-83C0-65A156428564}" srcOrd="1" destOrd="0" presId="urn:microsoft.com/office/officeart/2018/2/layout/IconVerticalSolidList"/>
    <dgm:cxn modelId="{99FC8876-2318-4702-A622-0CF1087C06DD}" type="presParOf" srcId="{866BDFCE-98EC-4B10-8CA8-C3D57A78046F}" destId="{FF16DF11-1FBE-4A2B-8DC0-51B9B072592B}" srcOrd="2" destOrd="0" presId="urn:microsoft.com/office/officeart/2018/2/layout/IconVerticalSolidList"/>
    <dgm:cxn modelId="{5B67F9D8-4DA5-489E-82F6-B1C1818D9A2C}" type="presParOf" srcId="{866BDFCE-98EC-4B10-8CA8-C3D57A78046F}" destId="{E85EF669-89B2-4BD4-BD21-B268F2F32DA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11B6EE-10C7-435F-B7F7-EF6AD6E212E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98B1977-62C7-4B65-B081-42CC955985A6}">
      <dgm:prSet/>
      <dgm:spPr/>
      <dgm:t>
        <a:bodyPr/>
        <a:lstStyle/>
        <a:p>
          <a:r>
            <a:rPr lang="en-IE" dirty="0"/>
            <a:t>Be literacy aware, expect that some learners are having literacy difficulties</a:t>
          </a:r>
          <a:endParaRPr lang="en-US" dirty="0"/>
        </a:p>
      </dgm:t>
    </dgm:pt>
    <dgm:pt modelId="{02488A11-1EA0-4979-AE84-BACE7E3E6C3D}" type="parTrans" cxnId="{E0B3FA39-CE6D-4603-A9E7-90950D634FA7}">
      <dgm:prSet/>
      <dgm:spPr/>
      <dgm:t>
        <a:bodyPr/>
        <a:lstStyle/>
        <a:p>
          <a:endParaRPr lang="en-US"/>
        </a:p>
      </dgm:t>
    </dgm:pt>
    <dgm:pt modelId="{BAF78C74-5EE3-4B2F-9AB7-CFDA9B05E707}" type="sibTrans" cxnId="{E0B3FA39-CE6D-4603-A9E7-90950D634FA7}">
      <dgm:prSet/>
      <dgm:spPr/>
      <dgm:t>
        <a:bodyPr/>
        <a:lstStyle/>
        <a:p>
          <a:endParaRPr lang="en-US"/>
        </a:p>
      </dgm:t>
    </dgm:pt>
    <dgm:pt modelId="{864316EB-D88B-43A1-B93C-6B4A7AF39169}">
      <dgm:prSet/>
      <dgm:spPr/>
      <dgm:t>
        <a:bodyPr/>
        <a:lstStyle/>
        <a:p>
          <a:r>
            <a:rPr lang="en-IE" dirty="0"/>
            <a:t>Encourage dialogue as much as possible, encourage questions</a:t>
          </a:r>
          <a:endParaRPr lang="en-US" dirty="0"/>
        </a:p>
      </dgm:t>
    </dgm:pt>
    <dgm:pt modelId="{94BFB1FE-414B-4F99-8EAC-7825FE510CEA}" type="parTrans" cxnId="{6D6F4329-4B82-42A2-9AE4-63422C9F0281}">
      <dgm:prSet/>
      <dgm:spPr/>
      <dgm:t>
        <a:bodyPr/>
        <a:lstStyle/>
        <a:p>
          <a:endParaRPr lang="en-US"/>
        </a:p>
      </dgm:t>
    </dgm:pt>
    <dgm:pt modelId="{EC9E3F43-88C4-4EBB-9CFC-CD7FA287C7BD}" type="sibTrans" cxnId="{6D6F4329-4B82-42A2-9AE4-63422C9F0281}">
      <dgm:prSet/>
      <dgm:spPr/>
      <dgm:t>
        <a:bodyPr/>
        <a:lstStyle/>
        <a:p>
          <a:endParaRPr lang="en-US"/>
        </a:p>
      </dgm:t>
    </dgm:pt>
    <dgm:pt modelId="{5C84164A-57A7-41ED-A76F-2818966D38F0}">
      <dgm:prSet/>
      <dgm:spPr/>
      <dgm:t>
        <a:bodyPr/>
        <a:lstStyle/>
        <a:p>
          <a:r>
            <a:rPr lang="en-IE" dirty="0"/>
            <a:t>Try a non-threatening scan for literacy/numeracy difficulties (Handout 4.1)</a:t>
          </a:r>
          <a:endParaRPr lang="en-US" dirty="0"/>
        </a:p>
      </dgm:t>
    </dgm:pt>
    <dgm:pt modelId="{49760D21-2E0A-4938-98A9-30E0EEA87450}" type="parTrans" cxnId="{58452D20-1EF1-4CA0-B355-967329FE6D40}">
      <dgm:prSet/>
      <dgm:spPr/>
      <dgm:t>
        <a:bodyPr/>
        <a:lstStyle/>
        <a:p>
          <a:endParaRPr lang="en-US"/>
        </a:p>
      </dgm:t>
    </dgm:pt>
    <dgm:pt modelId="{63B94065-681B-4764-9F17-68C654D0577F}" type="sibTrans" cxnId="{58452D20-1EF1-4CA0-B355-967329FE6D40}">
      <dgm:prSet/>
      <dgm:spPr/>
      <dgm:t>
        <a:bodyPr/>
        <a:lstStyle/>
        <a:p>
          <a:endParaRPr lang="en-US"/>
        </a:p>
      </dgm:t>
    </dgm:pt>
    <dgm:pt modelId="{DCC425BB-EAB9-43C1-A649-C79CE574CB51}">
      <dgm:prSet/>
      <dgm:spPr/>
      <dgm:t>
        <a:bodyPr/>
        <a:lstStyle/>
        <a:p>
          <a:r>
            <a:rPr lang="en-IE" dirty="0"/>
            <a:t>Identify the literacy demands of the course - create a glossary of terms and useful vocabulary</a:t>
          </a:r>
          <a:endParaRPr lang="en-US" dirty="0"/>
        </a:p>
      </dgm:t>
    </dgm:pt>
    <dgm:pt modelId="{9BA6A21A-B25D-4241-B760-F2091F1E6D5D}" type="parTrans" cxnId="{20DDBAB6-C61C-49C3-9CE3-225F6C96FC3C}">
      <dgm:prSet/>
      <dgm:spPr/>
      <dgm:t>
        <a:bodyPr/>
        <a:lstStyle/>
        <a:p>
          <a:endParaRPr lang="en-US"/>
        </a:p>
      </dgm:t>
    </dgm:pt>
    <dgm:pt modelId="{E3839A04-145A-4DA3-8FAE-8E1EFCDB5148}" type="sibTrans" cxnId="{20DDBAB6-C61C-49C3-9CE3-225F6C96FC3C}">
      <dgm:prSet/>
      <dgm:spPr/>
      <dgm:t>
        <a:bodyPr/>
        <a:lstStyle/>
        <a:p>
          <a:endParaRPr lang="en-US"/>
        </a:p>
      </dgm:t>
    </dgm:pt>
    <dgm:pt modelId="{F1A92B84-64E6-4C2C-8E52-21638ABFED6E}">
      <dgm:prSet/>
      <dgm:spPr/>
      <dgm:t>
        <a:bodyPr/>
        <a:lstStyle/>
        <a:p>
          <a:r>
            <a:rPr lang="en-IE" dirty="0"/>
            <a:t>Explain how to read (skimming, in-depth reading, note-taking while reading)</a:t>
          </a:r>
          <a:endParaRPr lang="en-US" dirty="0"/>
        </a:p>
      </dgm:t>
    </dgm:pt>
    <dgm:pt modelId="{F85AB1C9-2B69-493F-9C11-2AD0DCE9023B}" type="parTrans" cxnId="{F24C3697-5063-4D72-A0E5-0917EA339D3C}">
      <dgm:prSet/>
      <dgm:spPr/>
      <dgm:t>
        <a:bodyPr/>
        <a:lstStyle/>
        <a:p>
          <a:endParaRPr lang="en-US"/>
        </a:p>
      </dgm:t>
    </dgm:pt>
    <dgm:pt modelId="{7693512B-8C8A-4FF6-92EA-C774327239BE}" type="sibTrans" cxnId="{F24C3697-5063-4D72-A0E5-0917EA339D3C}">
      <dgm:prSet/>
      <dgm:spPr/>
      <dgm:t>
        <a:bodyPr/>
        <a:lstStyle/>
        <a:p>
          <a:endParaRPr lang="en-US"/>
        </a:p>
      </dgm:t>
    </dgm:pt>
    <dgm:pt modelId="{90D1946E-CE97-4688-84E6-523352C332E2}" type="pres">
      <dgm:prSet presAssocID="{EA11B6EE-10C7-435F-B7F7-EF6AD6E212EE}" presName="root" presStyleCnt="0">
        <dgm:presLayoutVars>
          <dgm:dir/>
          <dgm:resizeHandles val="exact"/>
        </dgm:presLayoutVars>
      </dgm:prSet>
      <dgm:spPr/>
      <dgm:t>
        <a:bodyPr/>
        <a:lstStyle/>
        <a:p>
          <a:endParaRPr lang="en-US"/>
        </a:p>
      </dgm:t>
    </dgm:pt>
    <dgm:pt modelId="{A1441A63-DD0E-4EE1-BA92-D0A99D0DA93E}" type="pres">
      <dgm:prSet presAssocID="{E98B1977-62C7-4B65-B081-42CC955985A6}" presName="compNode" presStyleCnt="0"/>
      <dgm:spPr/>
    </dgm:pt>
    <dgm:pt modelId="{753AA8F8-37EF-441E-A2FD-4DA619D97ED6}" type="pres">
      <dgm:prSet presAssocID="{E98B1977-62C7-4B65-B081-42CC955985A6}" presName="bgRect" presStyleLbl="bgShp" presStyleIdx="0" presStyleCnt="5"/>
      <dgm:spPr/>
    </dgm:pt>
    <dgm:pt modelId="{1D05457A-D8AE-4F25-9B3F-EED39126C998}" type="pres">
      <dgm:prSet presAssocID="{E98B1977-62C7-4B65-B081-42CC955985A6}"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1769425A-943F-4A36-AC37-608DE637239E}" type="pres">
      <dgm:prSet presAssocID="{E98B1977-62C7-4B65-B081-42CC955985A6}" presName="spaceRect" presStyleCnt="0"/>
      <dgm:spPr/>
    </dgm:pt>
    <dgm:pt modelId="{C747F8CE-1A49-4186-AE3B-6D144FBE1A79}" type="pres">
      <dgm:prSet presAssocID="{E98B1977-62C7-4B65-B081-42CC955985A6}" presName="parTx" presStyleLbl="revTx" presStyleIdx="0" presStyleCnt="5">
        <dgm:presLayoutVars>
          <dgm:chMax val="0"/>
          <dgm:chPref val="0"/>
        </dgm:presLayoutVars>
      </dgm:prSet>
      <dgm:spPr/>
      <dgm:t>
        <a:bodyPr/>
        <a:lstStyle/>
        <a:p>
          <a:endParaRPr lang="en-US"/>
        </a:p>
      </dgm:t>
    </dgm:pt>
    <dgm:pt modelId="{1CCA2498-7C6A-4BDB-BAB1-6B2BFA503488}" type="pres">
      <dgm:prSet presAssocID="{BAF78C74-5EE3-4B2F-9AB7-CFDA9B05E707}" presName="sibTrans" presStyleCnt="0"/>
      <dgm:spPr/>
    </dgm:pt>
    <dgm:pt modelId="{2264EEDE-1550-43BB-ACD3-BEECDB34CFFA}" type="pres">
      <dgm:prSet presAssocID="{864316EB-D88B-43A1-B93C-6B4A7AF39169}" presName="compNode" presStyleCnt="0"/>
      <dgm:spPr/>
    </dgm:pt>
    <dgm:pt modelId="{8BD9B9C6-8055-42E4-803D-843B95B0D00B}" type="pres">
      <dgm:prSet presAssocID="{864316EB-D88B-43A1-B93C-6B4A7AF39169}" presName="bgRect" presStyleLbl="bgShp" presStyleIdx="1" presStyleCnt="5"/>
      <dgm:spPr/>
    </dgm:pt>
    <dgm:pt modelId="{5F25F46A-40B6-4481-AE8F-9BADCA7E3498}" type="pres">
      <dgm:prSet presAssocID="{864316EB-D88B-43A1-B93C-6B4A7AF39169}"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5F9F03B0-005C-4C4B-A0A2-3D91C31BFE13}" type="pres">
      <dgm:prSet presAssocID="{864316EB-D88B-43A1-B93C-6B4A7AF39169}" presName="spaceRect" presStyleCnt="0"/>
      <dgm:spPr/>
    </dgm:pt>
    <dgm:pt modelId="{DAC21E84-3EAA-493E-A909-9F9FCA0E6B9D}" type="pres">
      <dgm:prSet presAssocID="{864316EB-D88B-43A1-B93C-6B4A7AF39169}" presName="parTx" presStyleLbl="revTx" presStyleIdx="1" presStyleCnt="5">
        <dgm:presLayoutVars>
          <dgm:chMax val="0"/>
          <dgm:chPref val="0"/>
        </dgm:presLayoutVars>
      </dgm:prSet>
      <dgm:spPr/>
      <dgm:t>
        <a:bodyPr/>
        <a:lstStyle/>
        <a:p>
          <a:endParaRPr lang="en-US"/>
        </a:p>
      </dgm:t>
    </dgm:pt>
    <dgm:pt modelId="{46F0BA92-9EE2-46B1-AF74-B3FC498DD878}" type="pres">
      <dgm:prSet presAssocID="{EC9E3F43-88C4-4EBB-9CFC-CD7FA287C7BD}" presName="sibTrans" presStyleCnt="0"/>
      <dgm:spPr/>
    </dgm:pt>
    <dgm:pt modelId="{51570BDC-CFAD-4EA0-889E-A33E83CE37F5}" type="pres">
      <dgm:prSet presAssocID="{5C84164A-57A7-41ED-A76F-2818966D38F0}" presName="compNode" presStyleCnt="0"/>
      <dgm:spPr/>
    </dgm:pt>
    <dgm:pt modelId="{8D959F87-DADD-4589-87BD-B951F6DBCAFE}" type="pres">
      <dgm:prSet presAssocID="{5C84164A-57A7-41ED-A76F-2818966D38F0}" presName="bgRect" presStyleLbl="bgShp" presStyleIdx="2" presStyleCnt="5"/>
      <dgm:spPr/>
    </dgm:pt>
    <dgm:pt modelId="{9B701D50-3FBC-4C08-BD15-7854F3D39EDF}" type="pres">
      <dgm:prSet presAssocID="{5C84164A-57A7-41ED-A76F-2818966D38F0}"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3BF8435E-C1CD-4448-8B6E-CEC7C5423171}" type="pres">
      <dgm:prSet presAssocID="{5C84164A-57A7-41ED-A76F-2818966D38F0}" presName="spaceRect" presStyleCnt="0"/>
      <dgm:spPr/>
    </dgm:pt>
    <dgm:pt modelId="{672A4CBF-EFD3-48AA-8C03-74C58AD249FD}" type="pres">
      <dgm:prSet presAssocID="{5C84164A-57A7-41ED-A76F-2818966D38F0}" presName="parTx" presStyleLbl="revTx" presStyleIdx="2" presStyleCnt="5">
        <dgm:presLayoutVars>
          <dgm:chMax val="0"/>
          <dgm:chPref val="0"/>
        </dgm:presLayoutVars>
      </dgm:prSet>
      <dgm:spPr/>
      <dgm:t>
        <a:bodyPr/>
        <a:lstStyle/>
        <a:p>
          <a:endParaRPr lang="en-US"/>
        </a:p>
      </dgm:t>
    </dgm:pt>
    <dgm:pt modelId="{3A0BFDEC-845B-4D40-BF50-D3BADC933635}" type="pres">
      <dgm:prSet presAssocID="{63B94065-681B-4764-9F17-68C654D0577F}" presName="sibTrans" presStyleCnt="0"/>
      <dgm:spPr/>
    </dgm:pt>
    <dgm:pt modelId="{606CA5F4-63EE-430C-9971-014C18FF7480}" type="pres">
      <dgm:prSet presAssocID="{DCC425BB-EAB9-43C1-A649-C79CE574CB51}" presName="compNode" presStyleCnt="0"/>
      <dgm:spPr/>
    </dgm:pt>
    <dgm:pt modelId="{42A65C47-37FF-46C9-9D85-BD2BCDEFCDB0}" type="pres">
      <dgm:prSet presAssocID="{DCC425BB-EAB9-43C1-A649-C79CE574CB51}" presName="bgRect" presStyleLbl="bgShp" presStyleIdx="3" presStyleCnt="5"/>
      <dgm:spPr/>
    </dgm:pt>
    <dgm:pt modelId="{CB8C1961-05CA-45FD-8853-399A9A82F1BC}" type="pres">
      <dgm:prSet presAssocID="{DCC425BB-EAB9-43C1-A649-C79CE574CB51}"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assroom"/>
        </a:ext>
      </dgm:extLst>
    </dgm:pt>
    <dgm:pt modelId="{32F473A0-32EF-4878-B407-D5CC682123AB}" type="pres">
      <dgm:prSet presAssocID="{DCC425BB-EAB9-43C1-A649-C79CE574CB51}" presName="spaceRect" presStyleCnt="0"/>
      <dgm:spPr/>
    </dgm:pt>
    <dgm:pt modelId="{A6BE228E-4356-4328-948E-4A893131B888}" type="pres">
      <dgm:prSet presAssocID="{DCC425BB-EAB9-43C1-A649-C79CE574CB51}" presName="parTx" presStyleLbl="revTx" presStyleIdx="3" presStyleCnt="5">
        <dgm:presLayoutVars>
          <dgm:chMax val="0"/>
          <dgm:chPref val="0"/>
        </dgm:presLayoutVars>
      </dgm:prSet>
      <dgm:spPr/>
      <dgm:t>
        <a:bodyPr/>
        <a:lstStyle/>
        <a:p>
          <a:endParaRPr lang="en-US"/>
        </a:p>
      </dgm:t>
    </dgm:pt>
    <dgm:pt modelId="{54A5C48B-4C70-4121-BD65-C7EDDC3CCC99}" type="pres">
      <dgm:prSet presAssocID="{E3839A04-145A-4DA3-8FAE-8E1EFCDB5148}" presName="sibTrans" presStyleCnt="0"/>
      <dgm:spPr/>
    </dgm:pt>
    <dgm:pt modelId="{E83CF73F-ABF6-4106-A259-D2BF224E7A1B}" type="pres">
      <dgm:prSet presAssocID="{F1A92B84-64E6-4C2C-8E52-21638ABFED6E}" presName="compNode" presStyleCnt="0"/>
      <dgm:spPr/>
    </dgm:pt>
    <dgm:pt modelId="{30400E48-9D06-4756-BC4B-CD9643138150}" type="pres">
      <dgm:prSet presAssocID="{F1A92B84-64E6-4C2C-8E52-21638ABFED6E}" presName="bgRect" presStyleLbl="bgShp" presStyleIdx="4" presStyleCnt="5"/>
      <dgm:spPr/>
    </dgm:pt>
    <dgm:pt modelId="{8030653C-7E21-44E0-BE4B-DC5E2B447C41}" type="pres">
      <dgm:prSet presAssocID="{F1A92B84-64E6-4C2C-8E52-21638ABFED6E}"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oles"/>
        </a:ext>
      </dgm:extLst>
    </dgm:pt>
    <dgm:pt modelId="{E9C28F1F-856F-43C1-8F19-7273211F80DA}" type="pres">
      <dgm:prSet presAssocID="{F1A92B84-64E6-4C2C-8E52-21638ABFED6E}" presName="spaceRect" presStyleCnt="0"/>
      <dgm:spPr/>
    </dgm:pt>
    <dgm:pt modelId="{FD347183-ADBD-4CD4-8020-61DEA0081084}" type="pres">
      <dgm:prSet presAssocID="{F1A92B84-64E6-4C2C-8E52-21638ABFED6E}" presName="parTx" presStyleLbl="revTx" presStyleIdx="4" presStyleCnt="5">
        <dgm:presLayoutVars>
          <dgm:chMax val="0"/>
          <dgm:chPref val="0"/>
        </dgm:presLayoutVars>
      </dgm:prSet>
      <dgm:spPr/>
      <dgm:t>
        <a:bodyPr/>
        <a:lstStyle/>
        <a:p>
          <a:endParaRPr lang="en-US"/>
        </a:p>
      </dgm:t>
    </dgm:pt>
  </dgm:ptLst>
  <dgm:cxnLst>
    <dgm:cxn modelId="{65966D53-C35E-4954-AFC3-88FA50A749A6}" type="presOf" srcId="{DCC425BB-EAB9-43C1-A649-C79CE574CB51}" destId="{A6BE228E-4356-4328-948E-4A893131B888}" srcOrd="0" destOrd="0" presId="urn:microsoft.com/office/officeart/2018/2/layout/IconVerticalSolidList"/>
    <dgm:cxn modelId="{F24C3697-5063-4D72-A0E5-0917EA339D3C}" srcId="{EA11B6EE-10C7-435F-B7F7-EF6AD6E212EE}" destId="{F1A92B84-64E6-4C2C-8E52-21638ABFED6E}" srcOrd="4" destOrd="0" parTransId="{F85AB1C9-2B69-493F-9C11-2AD0DCE9023B}" sibTransId="{7693512B-8C8A-4FF6-92EA-C774327239BE}"/>
    <dgm:cxn modelId="{20DDBAB6-C61C-49C3-9CE3-225F6C96FC3C}" srcId="{EA11B6EE-10C7-435F-B7F7-EF6AD6E212EE}" destId="{DCC425BB-EAB9-43C1-A649-C79CE574CB51}" srcOrd="3" destOrd="0" parTransId="{9BA6A21A-B25D-4241-B760-F2091F1E6D5D}" sibTransId="{E3839A04-145A-4DA3-8FAE-8E1EFCDB5148}"/>
    <dgm:cxn modelId="{A19AF866-4E31-4B62-91F8-FE4498FD9D50}" type="presOf" srcId="{F1A92B84-64E6-4C2C-8E52-21638ABFED6E}" destId="{FD347183-ADBD-4CD4-8020-61DEA0081084}" srcOrd="0" destOrd="0" presId="urn:microsoft.com/office/officeart/2018/2/layout/IconVerticalSolidList"/>
    <dgm:cxn modelId="{6E9E221B-C890-461F-B98A-9C593008C70F}" type="presOf" srcId="{E98B1977-62C7-4B65-B081-42CC955985A6}" destId="{C747F8CE-1A49-4186-AE3B-6D144FBE1A79}" srcOrd="0" destOrd="0" presId="urn:microsoft.com/office/officeart/2018/2/layout/IconVerticalSolidList"/>
    <dgm:cxn modelId="{39F7E1BC-48BD-44F7-948E-04D56093526C}" type="presOf" srcId="{864316EB-D88B-43A1-B93C-6B4A7AF39169}" destId="{DAC21E84-3EAA-493E-A909-9F9FCA0E6B9D}" srcOrd="0" destOrd="0" presId="urn:microsoft.com/office/officeart/2018/2/layout/IconVerticalSolidList"/>
    <dgm:cxn modelId="{981ECE68-34FD-490F-A6E8-B1A54C6E808D}" type="presOf" srcId="{EA11B6EE-10C7-435F-B7F7-EF6AD6E212EE}" destId="{90D1946E-CE97-4688-84E6-523352C332E2}" srcOrd="0" destOrd="0" presId="urn:microsoft.com/office/officeart/2018/2/layout/IconVerticalSolidList"/>
    <dgm:cxn modelId="{72196F6A-94DF-48B5-81A1-7869AB66E991}" type="presOf" srcId="{5C84164A-57A7-41ED-A76F-2818966D38F0}" destId="{672A4CBF-EFD3-48AA-8C03-74C58AD249FD}" srcOrd="0" destOrd="0" presId="urn:microsoft.com/office/officeart/2018/2/layout/IconVerticalSolidList"/>
    <dgm:cxn modelId="{E0B3FA39-CE6D-4603-A9E7-90950D634FA7}" srcId="{EA11B6EE-10C7-435F-B7F7-EF6AD6E212EE}" destId="{E98B1977-62C7-4B65-B081-42CC955985A6}" srcOrd="0" destOrd="0" parTransId="{02488A11-1EA0-4979-AE84-BACE7E3E6C3D}" sibTransId="{BAF78C74-5EE3-4B2F-9AB7-CFDA9B05E707}"/>
    <dgm:cxn modelId="{58452D20-1EF1-4CA0-B355-967329FE6D40}" srcId="{EA11B6EE-10C7-435F-B7F7-EF6AD6E212EE}" destId="{5C84164A-57A7-41ED-A76F-2818966D38F0}" srcOrd="2" destOrd="0" parTransId="{49760D21-2E0A-4938-98A9-30E0EEA87450}" sibTransId="{63B94065-681B-4764-9F17-68C654D0577F}"/>
    <dgm:cxn modelId="{6D6F4329-4B82-42A2-9AE4-63422C9F0281}" srcId="{EA11B6EE-10C7-435F-B7F7-EF6AD6E212EE}" destId="{864316EB-D88B-43A1-B93C-6B4A7AF39169}" srcOrd="1" destOrd="0" parTransId="{94BFB1FE-414B-4F99-8EAC-7825FE510CEA}" sibTransId="{EC9E3F43-88C4-4EBB-9CFC-CD7FA287C7BD}"/>
    <dgm:cxn modelId="{AC64BC2C-D9C7-4F25-BC70-CCA41830101B}" type="presParOf" srcId="{90D1946E-CE97-4688-84E6-523352C332E2}" destId="{A1441A63-DD0E-4EE1-BA92-D0A99D0DA93E}" srcOrd="0" destOrd="0" presId="urn:microsoft.com/office/officeart/2018/2/layout/IconVerticalSolidList"/>
    <dgm:cxn modelId="{C388343E-7F61-4057-B9BF-C73BEAFD96A4}" type="presParOf" srcId="{A1441A63-DD0E-4EE1-BA92-D0A99D0DA93E}" destId="{753AA8F8-37EF-441E-A2FD-4DA619D97ED6}" srcOrd="0" destOrd="0" presId="urn:microsoft.com/office/officeart/2018/2/layout/IconVerticalSolidList"/>
    <dgm:cxn modelId="{13027AB8-1F3C-4F40-9A61-172293686311}" type="presParOf" srcId="{A1441A63-DD0E-4EE1-BA92-D0A99D0DA93E}" destId="{1D05457A-D8AE-4F25-9B3F-EED39126C998}" srcOrd="1" destOrd="0" presId="urn:microsoft.com/office/officeart/2018/2/layout/IconVerticalSolidList"/>
    <dgm:cxn modelId="{A679438F-F86A-4B6E-8DB4-2743C9FBFE83}" type="presParOf" srcId="{A1441A63-DD0E-4EE1-BA92-D0A99D0DA93E}" destId="{1769425A-943F-4A36-AC37-608DE637239E}" srcOrd="2" destOrd="0" presId="urn:microsoft.com/office/officeart/2018/2/layout/IconVerticalSolidList"/>
    <dgm:cxn modelId="{F968F60D-BDD0-446F-9D46-373F15DFED48}" type="presParOf" srcId="{A1441A63-DD0E-4EE1-BA92-D0A99D0DA93E}" destId="{C747F8CE-1A49-4186-AE3B-6D144FBE1A79}" srcOrd="3" destOrd="0" presId="urn:microsoft.com/office/officeart/2018/2/layout/IconVerticalSolidList"/>
    <dgm:cxn modelId="{6BF92396-7ABF-432B-982B-7925797C2FFF}" type="presParOf" srcId="{90D1946E-CE97-4688-84E6-523352C332E2}" destId="{1CCA2498-7C6A-4BDB-BAB1-6B2BFA503488}" srcOrd="1" destOrd="0" presId="urn:microsoft.com/office/officeart/2018/2/layout/IconVerticalSolidList"/>
    <dgm:cxn modelId="{6CCC27AA-538F-4A1C-983C-AFF2D63D7922}" type="presParOf" srcId="{90D1946E-CE97-4688-84E6-523352C332E2}" destId="{2264EEDE-1550-43BB-ACD3-BEECDB34CFFA}" srcOrd="2" destOrd="0" presId="urn:microsoft.com/office/officeart/2018/2/layout/IconVerticalSolidList"/>
    <dgm:cxn modelId="{4009FF2A-3967-4003-8526-223109D71B2B}" type="presParOf" srcId="{2264EEDE-1550-43BB-ACD3-BEECDB34CFFA}" destId="{8BD9B9C6-8055-42E4-803D-843B95B0D00B}" srcOrd="0" destOrd="0" presId="urn:microsoft.com/office/officeart/2018/2/layout/IconVerticalSolidList"/>
    <dgm:cxn modelId="{5FEEC797-1B0C-4E8A-908E-355C3DA8A820}" type="presParOf" srcId="{2264EEDE-1550-43BB-ACD3-BEECDB34CFFA}" destId="{5F25F46A-40B6-4481-AE8F-9BADCA7E3498}" srcOrd="1" destOrd="0" presId="urn:microsoft.com/office/officeart/2018/2/layout/IconVerticalSolidList"/>
    <dgm:cxn modelId="{D5F7E1D1-070E-49D5-9746-8C2F7CCA53E0}" type="presParOf" srcId="{2264EEDE-1550-43BB-ACD3-BEECDB34CFFA}" destId="{5F9F03B0-005C-4C4B-A0A2-3D91C31BFE13}" srcOrd="2" destOrd="0" presId="urn:microsoft.com/office/officeart/2018/2/layout/IconVerticalSolidList"/>
    <dgm:cxn modelId="{451C0634-3446-488D-B597-1788228D5772}" type="presParOf" srcId="{2264EEDE-1550-43BB-ACD3-BEECDB34CFFA}" destId="{DAC21E84-3EAA-493E-A909-9F9FCA0E6B9D}" srcOrd="3" destOrd="0" presId="urn:microsoft.com/office/officeart/2018/2/layout/IconVerticalSolidList"/>
    <dgm:cxn modelId="{2FB12B1E-A96C-4FDC-88FB-B378F02EEC86}" type="presParOf" srcId="{90D1946E-CE97-4688-84E6-523352C332E2}" destId="{46F0BA92-9EE2-46B1-AF74-B3FC498DD878}" srcOrd="3" destOrd="0" presId="urn:microsoft.com/office/officeart/2018/2/layout/IconVerticalSolidList"/>
    <dgm:cxn modelId="{8CC5508C-5DC6-405A-AD6E-95CD5710A5C2}" type="presParOf" srcId="{90D1946E-CE97-4688-84E6-523352C332E2}" destId="{51570BDC-CFAD-4EA0-889E-A33E83CE37F5}" srcOrd="4" destOrd="0" presId="urn:microsoft.com/office/officeart/2018/2/layout/IconVerticalSolidList"/>
    <dgm:cxn modelId="{E8F14BA4-93A4-4392-AD19-BC7EB5F0BCA6}" type="presParOf" srcId="{51570BDC-CFAD-4EA0-889E-A33E83CE37F5}" destId="{8D959F87-DADD-4589-87BD-B951F6DBCAFE}" srcOrd="0" destOrd="0" presId="urn:microsoft.com/office/officeart/2018/2/layout/IconVerticalSolidList"/>
    <dgm:cxn modelId="{137C4A33-A052-4EC6-A0BF-3D7CE94DA97C}" type="presParOf" srcId="{51570BDC-CFAD-4EA0-889E-A33E83CE37F5}" destId="{9B701D50-3FBC-4C08-BD15-7854F3D39EDF}" srcOrd="1" destOrd="0" presId="urn:microsoft.com/office/officeart/2018/2/layout/IconVerticalSolidList"/>
    <dgm:cxn modelId="{8D100BE3-1C28-4963-BFBF-28321DF18B52}" type="presParOf" srcId="{51570BDC-CFAD-4EA0-889E-A33E83CE37F5}" destId="{3BF8435E-C1CD-4448-8B6E-CEC7C5423171}" srcOrd="2" destOrd="0" presId="urn:microsoft.com/office/officeart/2018/2/layout/IconVerticalSolidList"/>
    <dgm:cxn modelId="{51AF99B6-3FAB-46EF-A1C6-DC5DBBD5259E}" type="presParOf" srcId="{51570BDC-CFAD-4EA0-889E-A33E83CE37F5}" destId="{672A4CBF-EFD3-48AA-8C03-74C58AD249FD}" srcOrd="3" destOrd="0" presId="urn:microsoft.com/office/officeart/2018/2/layout/IconVerticalSolidList"/>
    <dgm:cxn modelId="{C8600D36-AE2E-4B32-AECC-FD870F5FAE63}" type="presParOf" srcId="{90D1946E-CE97-4688-84E6-523352C332E2}" destId="{3A0BFDEC-845B-4D40-BF50-D3BADC933635}" srcOrd="5" destOrd="0" presId="urn:microsoft.com/office/officeart/2018/2/layout/IconVerticalSolidList"/>
    <dgm:cxn modelId="{71FC4088-C8EF-4001-8C13-A41FF5EB4B8F}" type="presParOf" srcId="{90D1946E-CE97-4688-84E6-523352C332E2}" destId="{606CA5F4-63EE-430C-9971-014C18FF7480}" srcOrd="6" destOrd="0" presId="urn:microsoft.com/office/officeart/2018/2/layout/IconVerticalSolidList"/>
    <dgm:cxn modelId="{40A54C51-733F-4782-A7D0-834A2F731936}" type="presParOf" srcId="{606CA5F4-63EE-430C-9971-014C18FF7480}" destId="{42A65C47-37FF-46C9-9D85-BD2BCDEFCDB0}" srcOrd="0" destOrd="0" presId="urn:microsoft.com/office/officeart/2018/2/layout/IconVerticalSolidList"/>
    <dgm:cxn modelId="{FF734B66-87AB-4743-B1EA-C2B431559B5C}" type="presParOf" srcId="{606CA5F4-63EE-430C-9971-014C18FF7480}" destId="{CB8C1961-05CA-45FD-8853-399A9A82F1BC}" srcOrd="1" destOrd="0" presId="urn:microsoft.com/office/officeart/2018/2/layout/IconVerticalSolidList"/>
    <dgm:cxn modelId="{1EC51F49-BF5F-43AE-81FA-06BFE4AD9F21}" type="presParOf" srcId="{606CA5F4-63EE-430C-9971-014C18FF7480}" destId="{32F473A0-32EF-4878-B407-D5CC682123AB}" srcOrd="2" destOrd="0" presId="urn:microsoft.com/office/officeart/2018/2/layout/IconVerticalSolidList"/>
    <dgm:cxn modelId="{8C7020DF-9D67-4D0A-A762-595C2591EC60}" type="presParOf" srcId="{606CA5F4-63EE-430C-9971-014C18FF7480}" destId="{A6BE228E-4356-4328-948E-4A893131B888}" srcOrd="3" destOrd="0" presId="urn:microsoft.com/office/officeart/2018/2/layout/IconVerticalSolidList"/>
    <dgm:cxn modelId="{FFD473E2-C3F1-4A00-8554-9078908AD1A5}" type="presParOf" srcId="{90D1946E-CE97-4688-84E6-523352C332E2}" destId="{54A5C48B-4C70-4121-BD65-C7EDDC3CCC99}" srcOrd="7" destOrd="0" presId="urn:microsoft.com/office/officeart/2018/2/layout/IconVerticalSolidList"/>
    <dgm:cxn modelId="{A242FDA9-4A28-403C-A488-B1D3AA8B7056}" type="presParOf" srcId="{90D1946E-CE97-4688-84E6-523352C332E2}" destId="{E83CF73F-ABF6-4106-A259-D2BF224E7A1B}" srcOrd="8" destOrd="0" presId="urn:microsoft.com/office/officeart/2018/2/layout/IconVerticalSolidList"/>
    <dgm:cxn modelId="{89871879-4429-4A8D-91C1-AD5954E47694}" type="presParOf" srcId="{E83CF73F-ABF6-4106-A259-D2BF224E7A1B}" destId="{30400E48-9D06-4756-BC4B-CD9643138150}" srcOrd="0" destOrd="0" presId="urn:microsoft.com/office/officeart/2018/2/layout/IconVerticalSolidList"/>
    <dgm:cxn modelId="{4DCAC563-49CF-4164-8991-9A324F29237A}" type="presParOf" srcId="{E83CF73F-ABF6-4106-A259-D2BF224E7A1B}" destId="{8030653C-7E21-44E0-BE4B-DC5E2B447C41}" srcOrd="1" destOrd="0" presId="urn:microsoft.com/office/officeart/2018/2/layout/IconVerticalSolidList"/>
    <dgm:cxn modelId="{4A57BABB-E7FC-4E0E-B4A4-2C957B8EFC4A}" type="presParOf" srcId="{E83CF73F-ABF6-4106-A259-D2BF224E7A1B}" destId="{E9C28F1F-856F-43C1-8F19-7273211F80DA}" srcOrd="2" destOrd="0" presId="urn:microsoft.com/office/officeart/2018/2/layout/IconVerticalSolidList"/>
    <dgm:cxn modelId="{EE10AA49-44DF-4E27-B8AD-F3F76D0976B1}" type="presParOf" srcId="{E83CF73F-ABF6-4106-A259-D2BF224E7A1B}" destId="{FD347183-ADBD-4CD4-8020-61DEA008108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B626BFE-F674-41BB-A3AB-E8724E0ED06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EC6857F-6857-4B74-869E-6D0181E6D2BC}">
      <dgm:prSet/>
      <dgm:spPr/>
      <dgm:t>
        <a:bodyPr/>
        <a:lstStyle/>
        <a:p>
          <a:r>
            <a:rPr lang="en-IE" dirty="0"/>
            <a:t>Explain writing approaches (explain mind-mapping, drafting, final versions)</a:t>
          </a:r>
          <a:endParaRPr lang="en-US" dirty="0"/>
        </a:p>
      </dgm:t>
    </dgm:pt>
    <dgm:pt modelId="{F861D55C-60DB-466E-B5B1-CDC0C4A01ED6}" type="parTrans" cxnId="{19814988-D394-4490-9CC6-97DC09BE22C4}">
      <dgm:prSet/>
      <dgm:spPr/>
      <dgm:t>
        <a:bodyPr/>
        <a:lstStyle/>
        <a:p>
          <a:endParaRPr lang="en-US"/>
        </a:p>
      </dgm:t>
    </dgm:pt>
    <dgm:pt modelId="{7B1592D3-DE0C-4058-BB8F-23D203220A1E}" type="sibTrans" cxnId="{19814988-D394-4490-9CC6-97DC09BE22C4}">
      <dgm:prSet/>
      <dgm:spPr/>
      <dgm:t>
        <a:bodyPr/>
        <a:lstStyle/>
        <a:p>
          <a:endParaRPr lang="en-US"/>
        </a:p>
      </dgm:t>
    </dgm:pt>
    <dgm:pt modelId="{69CFA39F-BDA7-4590-8C41-2C3BE46B4B86}">
      <dgm:prSet/>
      <dgm:spPr/>
      <dgm:t>
        <a:bodyPr/>
        <a:lstStyle/>
        <a:p>
          <a:r>
            <a:rPr lang="en-IE" dirty="0"/>
            <a:t>Create templates to scaffold assignments</a:t>
          </a:r>
          <a:endParaRPr lang="en-US" dirty="0"/>
        </a:p>
      </dgm:t>
    </dgm:pt>
    <dgm:pt modelId="{4F7A5322-E7F7-46A8-81FC-8816FB9410A4}" type="parTrans" cxnId="{8B2E88ED-0BA9-4024-A3D5-D8F1716FCC03}">
      <dgm:prSet/>
      <dgm:spPr/>
      <dgm:t>
        <a:bodyPr/>
        <a:lstStyle/>
        <a:p>
          <a:endParaRPr lang="en-US"/>
        </a:p>
      </dgm:t>
    </dgm:pt>
    <dgm:pt modelId="{619C334F-F148-40F9-8362-7C0C9FF578CF}" type="sibTrans" cxnId="{8B2E88ED-0BA9-4024-A3D5-D8F1716FCC03}">
      <dgm:prSet/>
      <dgm:spPr/>
      <dgm:t>
        <a:bodyPr/>
        <a:lstStyle/>
        <a:p>
          <a:endParaRPr lang="en-US"/>
        </a:p>
      </dgm:t>
    </dgm:pt>
    <dgm:pt modelId="{1053B5F7-C1E3-40CD-8889-FED328582EB7}">
      <dgm:prSet/>
      <dgm:spPr/>
      <dgm:t>
        <a:bodyPr/>
        <a:lstStyle/>
        <a:p>
          <a:r>
            <a:rPr lang="en-IE" dirty="0"/>
            <a:t>Use Bloom’s taxonomy to scaffold the learner </a:t>
          </a:r>
          <a:endParaRPr lang="en-US" dirty="0"/>
        </a:p>
      </dgm:t>
    </dgm:pt>
    <dgm:pt modelId="{8842ACF3-637C-4C6B-ADB9-0FEEEF3B8756}" type="parTrans" cxnId="{165B1F2F-5D74-48E9-A047-B1AC85414FBA}">
      <dgm:prSet/>
      <dgm:spPr/>
      <dgm:t>
        <a:bodyPr/>
        <a:lstStyle/>
        <a:p>
          <a:endParaRPr lang="en-US"/>
        </a:p>
      </dgm:t>
    </dgm:pt>
    <dgm:pt modelId="{6CF9F75C-D1D2-4252-8771-2D3269644CE9}" type="sibTrans" cxnId="{165B1F2F-5D74-48E9-A047-B1AC85414FBA}">
      <dgm:prSet/>
      <dgm:spPr/>
      <dgm:t>
        <a:bodyPr/>
        <a:lstStyle/>
        <a:p>
          <a:endParaRPr lang="en-US"/>
        </a:p>
      </dgm:t>
    </dgm:pt>
    <dgm:pt modelId="{E92F448D-5A7B-4FD3-ACDD-41194D54B61F}">
      <dgm:prSet/>
      <dgm:spPr/>
      <dgm:t>
        <a:bodyPr/>
        <a:lstStyle/>
        <a:p>
          <a:r>
            <a:rPr lang="en-IE" dirty="0"/>
            <a:t>Know that this approach will be appreciated by the learners</a:t>
          </a:r>
          <a:endParaRPr lang="en-US" dirty="0"/>
        </a:p>
      </dgm:t>
    </dgm:pt>
    <dgm:pt modelId="{B22866A5-7F55-4023-B494-5314CC3BE338}" type="parTrans" cxnId="{5EFB43D3-A518-4A1C-B62F-47A1681984AF}">
      <dgm:prSet/>
      <dgm:spPr/>
      <dgm:t>
        <a:bodyPr/>
        <a:lstStyle/>
        <a:p>
          <a:endParaRPr lang="en-US"/>
        </a:p>
      </dgm:t>
    </dgm:pt>
    <dgm:pt modelId="{370072B5-C082-4700-837E-29E57A5DB95F}" type="sibTrans" cxnId="{5EFB43D3-A518-4A1C-B62F-47A1681984AF}">
      <dgm:prSet/>
      <dgm:spPr/>
      <dgm:t>
        <a:bodyPr/>
        <a:lstStyle/>
        <a:p>
          <a:endParaRPr lang="en-US"/>
        </a:p>
      </dgm:t>
    </dgm:pt>
    <dgm:pt modelId="{EB1AB547-609B-43CB-84BF-7EE91052DE2C}">
      <dgm:prSet/>
      <dgm:spPr/>
      <dgm:t>
        <a:bodyPr/>
        <a:lstStyle/>
        <a:p>
          <a:r>
            <a:rPr lang="en-IE" dirty="0"/>
            <a:t>If it is available in your service, seek support from a literacy specialist</a:t>
          </a:r>
          <a:endParaRPr lang="en-US" dirty="0"/>
        </a:p>
      </dgm:t>
    </dgm:pt>
    <dgm:pt modelId="{7A727BE5-1716-4601-8432-C33F958183ED}" type="parTrans" cxnId="{5C210E31-AF4C-487E-99F9-6EA06304A148}">
      <dgm:prSet/>
      <dgm:spPr/>
      <dgm:t>
        <a:bodyPr/>
        <a:lstStyle/>
        <a:p>
          <a:endParaRPr lang="en-US"/>
        </a:p>
      </dgm:t>
    </dgm:pt>
    <dgm:pt modelId="{5D35A345-BA8C-4A0B-83ED-2918F1BBA361}" type="sibTrans" cxnId="{5C210E31-AF4C-487E-99F9-6EA06304A148}">
      <dgm:prSet/>
      <dgm:spPr/>
      <dgm:t>
        <a:bodyPr/>
        <a:lstStyle/>
        <a:p>
          <a:endParaRPr lang="en-US"/>
        </a:p>
      </dgm:t>
    </dgm:pt>
    <dgm:pt modelId="{B623B20E-20FD-433D-A8F6-EDFF1439E817}">
      <dgm:prSet/>
      <dgm:spPr/>
      <dgm:t>
        <a:bodyPr/>
        <a:lstStyle/>
        <a:p>
          <a:r>
            <a:rPr lang="en-IE" dirty="0"/>
            <a:t>Lots of resources available at: </a:t>
          </a:r>
          <a:r>
            <a:rPr lang="en-IE" dirty="0">
              <a:hlinkClick xmlns:r="http://schemas.openxmlformats.org/officeDocument/2006/relationships" r:id="rId1"/>
            </a:rPr>
            <a:t>https://www.fess.ie/resource-library/literacy-and-numeracy</a:t>
          </a:r>
          <a:r>
            <a:rPr lang="en-IE" dirty="0"/>
            <a:t> </a:t>
          </a:r>
          <a:endParaRPr lang="en-US" dirty="0"/>
        </a:p>
      </dgm:t>
    </dgm:pt>
    <dgm:pt modelId="{1DCC4373-2D2A-4EA6-9BAE-B870E802D2DE}" type="parTrans" cxnId="{EB377E5D-5AF6-4DCF-ADC1-61CDB1620C7E}">
      <dgm:prSet/>
      <dgm:spPr/>
      <dgm:t>
        <a:bodyPr/>
        <a:lstStyle/>
        <a:p>
          <a:endParaRPr lang="en-US"/>
        </a:p>
      </dgm:t>
    </dgm:pt>
    <dgm:pt modelId="{D7864025-2D3D-4EE3-8088-EE4E93720B87}" type="sibTrans" cxnId="{EB377E5D-5AF6-4DCF-ADC1-61CDB1620C7E}">
      <dgm:prSet/>
      <dgm:spPr/>
      <dgm:t>
        <a:bodyPr/>
        <a:lstStyle/>
        <a:p>
          <a:endParaRPr lang="en-US"/>
        </a:p>
      </dgm:t>
    </dgm:pt>
    <dgm:pt modelId="{2DD16BF0-8EF4-4BB2-B692-14D55C6024EE}" type="pres">
      <dgm:prSet presAssocID="{0B626BFE-F674-41BB-A3AB-E8724E0ED063}" presName="root" presStyleCnt="0">
        <dgm:presLayoutVars>
          <dgm:dir/>
          <dgm:resizeHandles val="exact"/>
        </dgm:presLayoutVars>
      </dgm:prSet>
      <dgm:spPr/>
      <dgm:t>
        <a:bodyPr/>
        <a:lstStyle/>
        <a:p>
          <a:endParaRPr lang="en-US"/>
        </a:p>
      </dgm:t>
    </dgm:pt>
    <dgm:pt modelId="{013D9A18-B268-4DCB-A090-80B6C56D5FD4}" type="pres">
      <dgm:prSet presAssocID="{7EC6857F-6857-4B74-869E-6D0181E6D2BC}" presName="compNode" presStyleCnt="0"/>
      <dgm:spPr/>
    </dgm:pt>
    <dgm:pt modelId="{285B8E59-F3BB-49D9-A2E4-88E50F2CD8A8}" type="pres">
      <dgm:prSet presAssocID="{7EC6857F-6857-4B74-869E-6D0181E6D2BC}" presName="bgRect" presStyleLbl="bgShp" presStyleIdx="0" presStyleCnt="6"/>
      <dgm:spPr/>
    </dgm:pt>
    <dgm:pt modelId="{FD931415-5FDC-43E8-89B2-EF9F10C9F8B4}" type="pres">
      <dgm:prSet presAssocID="{7EC6857F-6857-4B74-869E-6D0181E6D2BC}" presName="iconRect" presStyleLbl="node1" presStyleIdx="0" presStyleCnt="6"/>
      <dgm:spPr>
        <a:blipFill>
          <a:blip xmlns:r="http://schemas.openxmlformats.org/officeDocument/2006/relationships"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losed Quotation Mark"/>
        </a:ext>
      </dgm:extLst>
    </dgm:pt>
    <dgm:pt modelId="{2F97829B-1FF8-4C20-9CFF-CC5470492665}" type="pres">
      <dgm:prSet presAssocID="{7EC6857F-6857-4B74-869E-6D0181E6D2BC}" presName="spaceRect" presStyleCnt="0"/>
      <dgm:spPr/>
    </dgm:pt>
    <dgm:pt modelId="{4CDD2656-1182-4F83-B995-9970B68D747A}" type="pres">
      <dgm:prSet presAssocID="{7EC6857F-6857-4B74-869E-6D0181E6D2BC}" presName="parTx" presStyleLbl="revTx" presStyleIdx="0" presStyleCnt="6">
        <dgm:presLayoutVars>
          <dgm:chMax val="0"/>
          <dgm:chPref val="0"/>
        </dgm:presLayoutVars>
      </dgm:prSet>
      <dgm:spPr/>
      <dgm:t>
        <a:bodyPr/>
        <a:lstStyle/>
        <a:p>
          <a:endParaRPr lang="en-US"/>
        </a:p>
      </dgm:t>
    </dgm:pt>
    <dgm:pt modelId="{D120B0D1-03A6-4618-A68F-9CDE8881E0B7}" type="pres">
      <dgm:prSet presAssocID="{7B1592D3-DE0C-4058-BB8F-23D203220A1E}" presName="sibTrans" presStyleCnt="0"/>
      <dgm:spPr/>
    </dgm:pt>
    <dgm:pt modelId="{510524A7-AF46-4836-8EBE-9BDE753871E0}" type="pres">
      <dgm:prSet presAssocID="{69CFA39F-BDA7-4590-8C41-2C3BE46B4B86}" presName="compNode" presStyleCnt="0"/>
      <dgm:spPr/>
    </dgm:pt>
    <dgm:pt modelId="{53875F93-A449-48D1-A9C8-70BD685C6459}" type="pres">
      <dgm:prSet presAssocID="{69CFA39F-BDA7-4590-8C41-2C3BE46B4B86}" presName="bgRect" presStyleLbl="bgShp" presStyleIdx="1" presStyleCnt="6"/>
      <dgm:spPr/>
    </dgm:pt>
    <dgm:pt modelId="{E6D8AD1E-1C53-4DAD-9893-7FB2C131EDAF}" type="pres">
      <dgm:prSet presAssocID="{69CFA39F-BDA7-4590-8C41-2C3BE46B4B86}" presName="iconRect" presStyleLbl="node1" presStyleIdx="1" presStyleCnt="6"/>
      <dgm:spPr>
        <a:blipFill>
          <a:blip xmlns:r="http://schemas.openxmlformats.org/officeDocument/2006/relationships"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Document"/>
        </a:ext>
      </dgm:extLst>
    </dgm:pt>
    <dgm:pt modelId="{422423D1-37CE-47E7-8A76-34549881DD59}" type="pres">
      <dgm:prSet presAssocID="{69CFA39F-BDA7-4590-8C41-2C3BE46B4B86}" presName="spaceRect" presStyleCnt="0"/>
      <dgm:spPr/>
    </dgm:pt>
    <dgm:pt modelId="{07C832E0-FF76-4C82-8ECE-C8E1867C48CF}" type="pres">
      <dgm:prSet presAssocID="{69CFA39F-BDA7-4590-8C41-2C3BE46B4B86}" presName="parTx" presStyleLbl="revTx" presStyleIdx="1" presStyleCnt="6">
        <dgm:presLayoutVars>
          <dgm:chMax val="0"/>
          <dgm:chPref val="0"/>
        </dgm:presLayoutVars>
      </dgm:prSet>
      <dgm:spPr/>
      <dgm:t>
        <a:bodyPr/>
        <a:lstStyle/>
        <a:p>
          <a:endParaRPr lang="en-US"/>
        </a:p>
      </dgm:t>
    </dgm:pt>
    <dgm:pt modelId="{1518E398-B600-4990-BA23-DDA2AFCAE60C}" type="pres">
      <dgm:prSet presAssocID="{619C334F-F148-40F9-8362-7C0C9FF578CF}" presName="sibTrans" presStyleCnt="0"/>
      <dgm:spPr/>
    </dgm:pt>
    <dgm:pt modelId="{1C6BF741-F0E1-4FF5-A78A-67D877CAE4ED}" type="pres">
      <dgm:prSet presAssocID="{1053B5F7-C1E3-40CD-8889-FED328582EB7}" presName="compNode" presStyleCnt="0"/>
      <dgm:spPr/>
    </dgm:pt>
    <dgm:pt modelId="{848BE1F9-2DD6-4552-B9A4-8F4A827A010C}" type="pres">
      <dgm:prSet presAssocID="{1053B5F7-C1E3-40CD-8889-FED328582EB7}" presName="bgRect" presStyleLbl="bgShp" presStyleIdx="2" presStyleCnt="6"/>
      <dgm:spPr/>
    </dgm:pt>
    <dgm:pt modelId="{8BD45091-81B6-407F-9EE5-C45E44813510}" type="pres">
      <dgm:prSet presAssocID="{1053B5F7-C1E3-40CD-8889-FED328582EB7}" presName="iconRect" presStyleLbl="node1" presStyleIdx="2" presStyleCnt="6"/>
      <dgm:spPr>
        <a:blipFill>
          <a:blip xmlns:r="http://schemas.openxmlformats.org/officeDocument/2006/relationships"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Books"/>
        </a:ext>
      </dgm:extLst>
    </dgm:pt>
    <dgm:pt modelId="{83DFFF35-42AC-4523-B28B-6E79079BDF70}" type="pres">
      <dgm:prSet presAssocID="{1053B5F7-C1E3-40CD-8889-FED328582EB7}" presName="spaceRect" presStyleCnt="0"/>
      <dgm:spPr/>
    </dgm:pt>
    <dgm:pt modelId="{58737A49-505D-4461-9EEF-14D54B14DCE3}" type="pres">
      <dgm:prSet presAssocID="{1053B5F7-C1E3-40CD-8889-FED328582EB7}" presName="parTx" presStyleLbl="revTx" presStyleIdx="2" presStyleCnt="6">
        <dgm:presLayoutVars>
          <dgm:chMax val="0"/>
          <dgm:chPref val="0"/>
        </dgm:presLayoutVars>
      </dgm:prSet>
      <dgm:spPr/>
      <dgm:t>
        <a:bodyPr/>
        <a:lstStyle/>
        <a:p>
          <a:endParaRPr lang="en-US"/>
        </a:p>
      </dgm:t>
    </dgm:pt>
    <dgm:pt modelId="{3DD7E891-6C7C-454A-B8D2-98DDD6EE9377}" type="pres">
      <dgm:prSet presAssocID="{6CF9F75C-D1D2-4252-8771-2D3269644CE9}" presName="sibTrans" presStyleCnt="0"/>
      <dgm:spPr/>
    </dgm:pt>
    <dgm:pt modelId="{B4479A47-C7BF-4C9E-9D76-F93BC96F7257}" type="pres">
      <dgm:prSet presAssocID="{E92F448D-5A7B-4FD3-ACDD-41194D54B61F}" presName="compNode" presStyleCnt="0"/>
      <dgm:spPr/>
    </dgm:pt>
    <dgm:pt modelId="{4E281E49-914F-4567-9EF1-B202B4F90D65}" type="pres">
      <dgm:prSet presAssocID="{E92F448D-5A7B-4FD3-ACDD-41194D54B61F}" presName="bgRect" presStyleLbl="bgShp" presStyleIdx="3" presStyleCnt="6"/>
      <dgm:spPr/>
    </dgm:pt>
    <dgm:pt modelId="{FF6FC991-7721-4385-85FE-2353972CB169}" type="pres">
      <dgm:prSet presAssocID="{E92F448D-5A7B-4FD3-ACDD-41194D54B61F}" presName="iconRect" presStyleLbl="node1" presStyleIdx="3" presStyleCnt="6"/>
      <dgm:spPr>
        <a:blipFill>
          <a:blip xmlns:r="http://schemas.openxmlformats.org/officeDocument/2006/relationships"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Handshake"/>
        </a:ext>
      </dgm:extLst>
    </dgm:pt>
    <dgm:pt modelId="{4616EF0A-FFD5-482D-8C95-2DB9359BCD1D}" type="pres">
      <dgm:prSet presAssocID="{E92F448D-5A7B-4FD3-ACDD-41194D54B61F}" presName="spaceRect" presStyleCnt="0"/>
      <dgm:spPr/>
    </dgm:pt>
    <dgm:pt modelId="{A9449612-B719-45B9-9902-1FC33E77B59D}" type="pres">
      <dgm:prSet presAssocID="{E92F448D-5A7B-4FD3-ACDD-41194D54B61F}" presName="parTx" presStyleLbl="revTx" presStyleIdx="3" presStyleCnt="6">
        <dgm:presLayoutVars>
          <dgm:chMax val="0"/>
          <dgm:chPref val="0"/>
        </dgm:presLayoutVars>
      </dgm:prSet>
      <dgm:spPr/>
      <dgm:t>
        <a:bodyPr/>
        <a:lstStyle/>
        <a:p>
          <a:endParaRPr lang="en-US"/>
        </a:p>
      </dgm:t>
    </dgm:pt>
    <dgm:pt modelId="{8039851B-1062-426D-8A9D-3297F522C2E3}" type="pres">
      <dgm:prSet presAssocID="{370072B5-C082-4700-837E-29E57A5DB95F}" presName="sibTrans" presStyleCnt="0"/>
      <dgm:spPr/>
    </dgm:pt>
    <dgm:pt modelId="{78679E7F-9445-48F2-B85A-3CC8E2048EB5}" type="pres">
      <dgm:prSet presAssocID="{EB1AB547-609B-43CB-84BF-7EE91052DE2C}" presName="compNode" presStyleCnt="0"/>
      <dgm:spPr/>
    </dgm:pt>
    <dgm:pt modelId="{B1E6E8E6-E953-4535-B577-BEC0F6D3137E}" type="pres">
      <dgm:prSet presAssocID="{EB1AB547-609B-43CB-84BF-7EE91052DE2C}" presName="bgRect" presStyleLbl="bgShp" presStyleIdx="4" presStyleCnt="6"/>
      <dgm:spPr/>
    </dgm:pt>
    <dgm:pt modelId="{4A1A2419-102C-435B-88BC-C6F67FA7B01C}" type="pres">
      <dgm:prSet presAssocID="{EB1AB547-609B-43CB-84BF-7EE91052DE2C}" presName="iconRect" presStyleLbl="node1" presStyleIdx="4" presStyleCnt="6"/>
      <dgm:spPr>
        <a:blipFill>
          <a:blip xmlns:r="http://schemas.openxmlformats.org/officeDocument/2006/relationships"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Stethoscope"/>
        </a:ext>
      </dgm:extLst>
    </dgm:pt>
    <dgm:pt modelId="{83951350-FFC0-4D7B-A357-3533B28EEC76}" type="pres">
      <dgm:prSet presAssocID="{EB1AB547-609B-43CB-84BF-7EE91052DE2C}" presName="spaceRect" presStyleCnt="0"/>
      <dgm:spPr/>
    </dgm:pt>
    <dgm:pt modelId="{2E4F7517-FE5F-4CFF-85EF-BE228E857BEF}" type="pres">
      <dgm:prSet presAssocID="{EB1AB547-609B-43CB-84BF-7EE91052DE2C}" presName="parTx" presStyleLbl="revTx" presStyleIdx="4" presStyleCnt="6">
        <dgm:presLayoutVars>
          <dgm:chMax val="0"/>
          <dgm:chPref val="0"/>
        </dgm:presLayoutVars>
      </dgm:prSet>
      <dgm:spPr/>
      <dgm:t>
        <a:bodyPr/>
        <a:lstStyle/>
        <a:p>
          <a:endParaRPr lang="en-US"/>
        </a:p>
      </dgm:t>
    </dgm:pt>
    <dgm:pt modelId="{FE1E5160-B43C-4207-BC06-30AD29B69E8E}" type="pres">
      <dgm:prSet presAssocID="{5D35A345-BA8C-4A0B-83ED-2918F1BBA361}" presName="sibTrans" presStyleCnt="0"/>
      <dgm:spPr/>
    </dgm:pt>
    <dgm:pt modelId="{D438020C-B698-421B-B47C-658BC8C2E959}" type="pres">
      <dgm:prSet presAssocID="{B623B20E-20FD-433D-A8F6-EDFF1439E817}" presName="compNode" presStyleCnt="0"/>
      <dgm:spPr/>
    </dgm:pt>
    <dgm:pt modelId="{43F0AF38-45B2-4454-8FE2-0B6BB6BAEC6E}" type="pres">
      <dgm:prSet presAssocID="{B623B20E-20FD-433D-A8F6-EDFF1439E817}" presName="bgRect" presStyleLbl="bgShp" presStyleIdx="5" presStyleCnt="6"/>
      <dgm:spPr/>
    </dgm:pt>
    <dgm:pt modelId="{E6BEAB1A-6980-4AD1-8D30-85F2DAF59847}" type="pres">
      <dgm:prSet presAssocID="{B623B20E-20FD-433D-A8F6-EDFF1439E817}" presName="iconRect" presStyleLbl="node1" presStyleIdx="5" presStyleCnt="6"/>
      <dgm:spPr>
        <a:blipFill>
          <a:blip xmlns:r="http://schemas.openxmlformats.org/officeDocument/2006/relationships"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a:blipFill>
        <a:ln>
          <a:noFill/>
        </a:ln>
      </dgm:spPr>
      <dgm:extLst>
        <a:ext uri="{E40237B7-FDA0-4F09-8148-C483321AD2D9}">
          <dgm14:cNvPr xmlns:dgm14="http://schemas.microsoft.com/office/drawing/2010/diagram" id="0" name="" descr="Marker"/>
        </a:ext>
      </dgm:extLst>
    </dgm:pt>
    <dgm:pt modelId="{664EA619-0BB3-43D4-973A-C612BFFFA3CB}" type="pres">
      <dgm:prSet presAssocID="{B623B20E-20FD-433D-A8F6-EDFF1439E817}" presName="spaceRect" presStyleCnt="0"/>
      <dgm:spPr/>
    </dgm:pt>
    <dgm:pt modelId="{70EBF547-20EB-42F8-84A8-B8C62BF51E0E}" type="pres">
      <dgm:prSet presAssocID="{B623B20E-20FD-433D-A8F6-EDFF1439E817}" presName="parTx" presStyleLbl="revTx" presStyleIdx="5" presStyleCnt="6">
        <dgm:presLayoutVars>
          <dgm:chMax val="0"/>
          <dgm:chPref val="0"/>
        </dgm:presLayoutVars>
      </dgm:prSet>
      <dgm:spPr/>
      <dgm:t>
        <a:bodyPr/>
        <a:lstStyle/>
        <a:p>
          <a:endParaRPr lang="en-US"/>
        </a:p>
      </dgm:t>
    </dgm:pt>
  </dgm:ptLst>
  <dgm:cxnLst>
    <dgm:cxn modelId="{165B1F2F-5D74-48E9-A047-B1AC85414FBA}" srcId="{0B626BFE-F674-41BB-A3AB-E8724E0ED063}" destId="{1053B5F7-C1E3-40CD-8889-FED328582EB7}" srcOrd="2" destOrd="0" parTransId="{8842ACF3-637C-4C6B-ADB9-0FEEEF3B8756}" sibTransId="{6CF9F75C-D1D2-4252-8771-2D3269644CE9}"/>
    <dgm:cxn modelId="{19814988-D394-4490-9CC6-97DC09BE22C4}" srcId="{0B626BFE-F674-41BB-A3AB-E8724E0ED063}" destId="{7EC6857F-6857-4B74-869E-6D0181E6D2BC}" srcOrd="0" destOrd="0" parTransId="{F861D55C-60DB-466E-B5B1-CDC0C4A01ED6}" sibTransId="{7B1592D3-DE0C-4058-BB8F-23D203220A1E}"/>
    <dgm:cxn modelId="{6C67090C-45A0-4C7D-B0B8-99E1EDB66A30}" type="presOf" srcId="{0B626BFE-F674-41BB-A3AB-E8724E0ED063}" destId="{2DD16BF0-8EF4-4BB2-B692-14D55C6024EE}" srcOrd="0" destOrd="0" presId="urn:microsoft.com/office/officeart/2018/2/layout/IconVerticalSolidList"/>
    <dgm:cxn modelId="{676DC2C0-75F4-45F0-AE5D-BEC607565E4A}" type="presOf" srcId="{EB1AB547-609B-43CB-84BF-7EE91052DE2C}" destId="{2E4F7517-FE5F-4CFF-85EF-BE228E857BEF}" srcOrd="0" destOrd="0" presId="urn:microsoft.com/office/officeart/2018/2/layout/IconVerticalSolidList"/>
    <dgm:cxn modelId="{5C210E31-AF4C-487E-99F9-6EA06304A148}" srcId="{0B626BFE-F674-41BB-A3AB-E8724E0ED063}" destId="{EB1AB547-609B-43CB-84BF-7EE91052DE2C}" srcOrd="4" destOrd="0" parTransId="{7A727BE5-1716-4601-8432-C33F958183ED}" sibTransId="{5D35A345-BA8C-4A0B-83ED-2918F1BBA361}"/>
    <dgm:cxn modelId="{3221BDC2-6ED7-4B5A-89C4-44046CC4F4CD}" type="presOf" srcId="{E92F448D-5A7B-4FD3-ACDD-41194D54B61F}" destId="{A9449612-B719-45B9-9902-1FC33E77B59D}" srcOrd="0" destOrd="0" presId="urn:microsoft.com/office/officeart/2018/2/layout/IconVerticalSolidList"/>
    <dgm:cxn modelId="{A9979D63-D363-42A5-8B44-58632158A760}" type="presOf" srcId="{B623B20E-20FD-433D-A8F6-EDFF1439E817}" destId="{70EBF547-20EB-42F8-84A8-B8C62BF51E0E}" srcOrd="0" destOrd="0" presId="urn:microsoft.com/office/officeart/2018/2/layout/IconVerticalSolidList"/>
    <dgm:cxn modelId="{8B2E88ED-0BA9-4024-A3D5-D8F1716FCC03}" srcId="{0B626BFE-F674-41BB-A3AB-E8724E0ED063}" destId="{69CFA39F-BDA7-4590-8C41-2C3BE46B4B86}" srcOrd="1" destOrd="0" parTransId="{4F7A5322-E7F7-46A8-81FC-8816FB9410A4}" sibTransId="{619C334F-F148-40F9-8362-7C0C9FF578CF}"/>
    <dgm:cxn modelId="{5EFB43D3-A518-4A1C-B62F-47A1681984AF}" srcId="{0B626BFE-F674-41BB-A3AB-E8724E0ED063}" destId="{E92F448D-5A7B-4FD3-ACDD-41194D54B61F}" srcOrd="3" destOrd="0" parTransId="{B22866A5-7F55-4023-B494-5314CC3BE338}" sibTransId="{370072B5-C082-4700-837E-29E57A5DB95F}"/>
    <dgm:cxn modelId="{EB377E5D-5AF6-4DCF-ADC1-61CDB1620C7E}" srcId="{0B626BFE-F674-41BB-A3AB-E8724E0ED063}" destId="{B623B20E-20FD-433D-A8F6-EDFF1439E817}" srcOrd="5" destOrd="0" parTransId="{1DCC4373-2D2A-4EA6-9BAE-B870E802D2DE}" sibTransId="{D7864025-2D3D-4EE3-8088-EE4E93720B87}"/>
    <dgm:cxn modelId="{E38C2BD4-9C23-4BF6-ADE3-5B86213E7C40}" type="presOf" srcId="{1053B5F7-C1E3-40CD-8889-FED328582EB7}" destId="{58737A49-505D-4461-9EEF-14D54B14DCE3}" srcOrd="0" destOrd="0" presId="urn:microsoft.com/office/officeart/2018/2/layout/IconVerticalSolidList"/>
    <dgm:cxn modelId="{646B6EF4-1645-49CA-A652-4268035A6CC1}" type="presOf" srcId="{7EC6857F-6857-4B74-869E-6D0181E6D2BC}" destId="{4CDD2656-1182-4F83-B995-9970B68D747A}" srcOrd="0" destOrd="0" presId="urn:microsoft.com/office/officeart/2018/2/layout/IconVerticalSolidList"/>
    <dgm:cxn modelId="{81954B9B-B279-488E-935A-89C463F73C04}" type="presOf" srcId="{69CFA39F-BDA7-4590-8C41-2C3BE46B4B86}" destId="{07C832E0-FF76-4C82-8ECE-C8E1867C48CF}" srcOrd="0" destOrd="0" presId="urn:microsoft.com/office/officeart/2018/2/layout/IconVerticalSolidList"/>
    <dgm:cxn modelId="{FA61D6DB-D90B-476B-B9C1-951B2B0D231A}" type="presParOf" srcId="{2DD16BF0-8EF4-4BB2-B692-14D55C6024EE}" destId="{013D9A18-B268-4DCB-A090-80B6C56D5FD4}" srcOrd="0" destOrd="0" presId="urn:microsoft.com/office/officeart/2018/2/layout/IconVerticalSolidList"/>
    <dgm:cxn modelId="{59DB7BC9-637C-42AE-B0A3-B218E0CA6037}" type="presParOf" srcId="{013D9A18-B268-4DCB-A090-80B6C56D5FD4}" destId="{285B8E59-F3BB-49D9-A2E4-88E50F2CD8A8}" srcOrd="0" destOrd="0" presId="urn:microsoft.com/office/officeart/2018/2/layout/IconVerticalSolidList"/>
    <dgm:cxn modelId="{E448FCB6-7094-4092-A012-0351CCEC4555}" type="presParOf" srcId="{013D9A18-B268-4DCB-A090-80B6C56D5FD4}" destId="{FD931415-5FDC-43E8-89B2-EF9F10C9F8B4}" srcOrd="1" destOrd="0" presId="urn:microsoft.com/office/officeart/2018/2/layout/IconVerticalSolidList"/>
    <dgm:cxn modelId="{AB77DC98-58AF-43EC-BCA1-50119275FFB8}" type="presParOf" srcId="{013D9A18-B268-4DCB-A090-80B6C56D5FD4}" destId="{2F97829B-1FF8-4C20-9CFF-CC5470492665}" srcOrd="2" destOrd="0" presId="urn:microsoft.com/office/officeart/2018/2/layout/IconVerticalSolidList"/>
    <dgm:cxn modelId="{EBB7276C-0BA7-477C-A016-E3564223A5EE}" type="presParOf" srcId="{013D9A18-B268-4DCB-A090-80B6C56D5FD4}" destId="{4CDD2656-1182-4F83-B995-9970B68D747A}" srcOrd="3" destOrd="0" presId="urn:microsoft.com/office/officeart/2018/2/layout/IconVerticalSolidList"/>
    <dgm:cxn modelId="{D3F1A58F-F414-4CF7-84B1-4533DAC1D89E}" type="presParOf" srcId="{2DD16BF0-8EF4-4BB2-B692-14D55C6024EE}" destId="{D120B0D1-03A6-4618-A68F-9CDE8881E0B7}" srcOrd="1" destOrd="0" presId="urn:microsoft.com/office/officeart/2018/2/layout/IconVerticalSolidList"/>
    <dgm:cxn modelId="{5783A3F3-5EEF-47EF-93A6-75BDDE3DEB01}" type="presParOf" srcId="{2DD16BF0-8EF4-4BB2-B692-14D55C6024EE}" destId="{510524A7-AF46-4836-8EBE-9BDE753871E0}" srcOrd="2" destOrd="0" presId="urn:microsoft.com/office/officeart/2018/2/layout/IconVerticalSolidList"/>
    <dgm:cxn modelId="{908890DE-14AE-4AD1-95E5-583C99535E4A}" type="presParOf" srcId="{510524A7-AF46-4836-8EBE-9BDE753871E0}" destId="{53875F93-A449-48D1-A9C8-70BD685C6459}" srcOrd="0" destOrd="0" presId="urn:microsoft.com/office/officeart/2018/2/layout/IconVerticalSolidList"/>
    <dgm:cxn modelId="{E42C2D3F-4C69-4013-AA03-3F6B5818C639}" type="presParOf" srcId="{510524A7-AF46-4836-8EBE-9BDE753871E0}" destId="{E6D8AD1E-1C53-4DAD-9893-7FB2C131EDAF}" srcOrd="1" destOrd="0" presId="urn:microsoft.com/office/officeart/2018/2/layout/IconVerticalSolidList"/>
    <dgm:cxn modelId="{78BA5203-6C10-477C-BAA6-602088C0BE69}" type="presParOf" srcId="{510524A7-AF46-4836-8EBE-9BDE753871E0}" destId="{422423D1-37CE-47E7-8A76-34549881DD59}" srcOrd="2" destOrd="0" presId="urn:microsoft.com/office/officeart/2018/2/layout/IconVerticalSolidList"/>
    <dgm:cxn modelId="{78BD25E7-BB0A-49F5-B567-2A5DB787BA5F}" type="presParOf" srcId="{510524A7-AF46-4836-8EBE-9BDE753871E0}" destId="{07C832E0-FF76-4C82-8ECE-C8E1867C48CF}" srcOrd="3" destOrd="0" presId="urn:microsoft.com/office/officeart/2018/2/layout/IconVerticalSolidList"/>
    <dgm:cxn modelId="{BA0D410C-1027-4C66-994C-AC7E166B075F}" type="presParOf" srcId="{2DD16BF0-8EF4-4BB2-B692-14D55C6024EE}" destId="{1518E398-B600-4990-BA23-DDA2AFCAE60C}" srcOrd="3" destOrd="0" presId="urn:microsoft.com/office/officeart/2018/2/layout/IconVerticalSolidList"/>
    <dgm:cxn modelId="{363310BA-743C-44BF-8F81-02BB4F6707C5}" type="presParOf" srcId="{2DD16BF0-8EF4-4BB2-B692-14D55C6024EE}" destId="{1C6BF741-F0E1-4FF5-A78A-67D877CAE4ED}" srcOrd="4" destOrd="0" presId="urn:microsoft.com/office/officeart/2018/2/layout/IconVerticalSolidList"/>
    <dgm:cxn modelId="{9BC7FD64-A618-4614-A9A6-497EDD20553B}" type="presParOf" srcId="{1C6BF741-F0E1-4FF5-A78A-67D877CAE4ED}" destId="{848BE1F9-2DD6-4552-B9A4-8F4A827A010C}" srcOrd="0" destOrd="0" presId="urn:microsoft.com/office/officeart/2018/2/layout/IconVerticalSolidList"/>
    <dgm:cxn modelId="{C12F403A-D272-4EB5-AB93-A61E0EA81F41}" type="presParOf" srcId="{1C6BF741-F0E1-4FF5-A78A-67D877CAE4ED}" destId="{8BD45091-81B6-407F-9EE5-C45E44813510}" srcOrd="1" destOrd="0" presId="urn:microsoft.com/office/officeart/2018/2/layout/IconVerticalSolidList"/>
    <dgm:cxn modelId="{F60E4E4D-4A26-43B9-8198-C4EF2376771D}" type="presParOf" srcId="{1C6BF741-F0E1-4FF5-A78A-67D877CAE4ED}" destId="{83DFFF35-42AC-4523-B28B-6E79079BDF70}" srcOrd="2" destOrd="0" presId="urn:microsoft.com/office/officeart/2018/2/layout/IconVerticalSolidList"/>
    <dgm:cxn modelId="{2CCD4726-ECF7-4912-9A88-5764F730D67A}" type="presParOf" srcId="{1C6BF741-F0E1-4FF5-A78A-67D877CAE4ED}" destId="{58737A49-505D-4461-9EEF-14D54B14DCE3}" srcOrd="3" destOrd="0" presId="urn:microsoft.com/office/officeart/2018/2/layout/IconVerticalSolidList"/>
    <dgm:cxn modelId="{3840EB57-BA73-4F04-9770-04610C2B336B}" type="presParOf" srcId="{2DD16BF0-8EF4-4BB2-B692-14D55C6024EE}" destId="{3DD7E891-6C7C-454A-B8D2-98DDD6EE9377}" srcOrd="5" destOrd="0" presId="urn:microsoft.com/office/officeart/2018/2/layout/IconVerticalSolidList"/>
    <dgm:cxn modelId="{B889129A-8060-43EA-978E-2E6BAE12F80D}" type="presParOf" srcId="{2DD16BF0-8EF4-4BB2-B692-14D55C6024EE}" destId="{B4479A47-C7BF-4C9E-9D76-F93BC96F7257}" srcOrd="6" destOrd="0" presId="urn:microsoft.com/office/officeart/2018/2/layout/IconVerticalSolidList"/>
    <dgm:cxn modelId="{1FB12F07-2549-450E-B48B-72CDE3E46A6D}" type="presParOf" srcId="{B4479A47-C7BF-4C9E-9D76-F93BC96F7257}" destId="{4E281E49-914F-4567-9EF1-B202B4F90D65}" srcOrd="0" destOrd="0" presId="urn:microsoft.com/office/officeart/2018/2/layout/IconVerticalSolidList"/>
    <dgm:cxn modelId="{DC78385E-205F-42B6-8A20-F27232A0AFC1}" type="presParOf" srcId="{B4479A47-C7BF-4C9E-9D76-F93BC96F7257}" destId="{FF6FC991-7721-4385-85FE-2353972CB169}" srcOrd="1" destOrd="0" presId="urn:microsoft.com/office/officeart/2018/2/layout/IconVerticalSolidList"/>
    <dgm:cxn modelId="{B3F2570F-1AEC-467F-9EDC-9D27E05C6FDC}" type="presParOf" srcId="{B4479A47-C7BF-4C9E-9D76-F93BC96F7257}" destId="{4616EF0A-FFD5-482D-8C95-2DB9359BCD1D}" srcOrd="2" destOrd="0" presId="urn:microsoft.com/office/officeart/2018/2/layout/IconVerticalSolidList"/>
    <dgm:cxn modelId="{0027E628-E7F6-4380-8112-6ACB50B2DC7D}" type="presParOf" srcId="{B4479A47-C7BF-4C9E-9D76-F93BC96F7257}" destId="{A9449612-B719-45B9-9902-1FC33E77B59D}" srcOrd="3" destOrd="0" presId="urn:microsoft.com/office/officeart/2018/2/layout/IconVerticalSolidList"/>
    <dgm:cxn modelId="{62577356-93FD-4566-9204-A8FFF1DD57FB}" type="presParOf" srcId="{2DD16BF0-8EF4-4BB2-B692-14D55C6024EE}" destId="{8039851B-1062-426D-8A9D-3297F522C2E3}" srcOrd="7" destOrd="0" presId="urn:microsoft.com/office/officeart/2018/2/layout/IconVerticalSolidList"/>
    <dgm:cxn modelId="{F0B4A8F3-FE3F-450B-B5E9-8E4E2FBE96DD}" type="presParOf" srcId="{2DD16BF0-8EF4-4BB2-B692-14D55C6024EE}" destId="{78679E7F-9445-48F2-B85A-3CC8E2048EB5}" srcOrd="8" destOrd="0" presId="urn:microsoft.com/office/officeart/2018/2/layout/IconVerticalSolidList"/>
    <dgm:cxn modelId="{0BE53274-67AE-4A50-956C-D0584CD84C87}" type="presParOf" srcId="{78679E7F-9445-48F2-B85A-3CC8E2048EB5}" destId="{B1E6E8E6-E953-4535-B577-BEC0F6D3137E}" srcOrd="0" destOrd="0" presId="urn:microsoft.com/office/officeart/2018/2/layout/IconVerticalSolidList"/>
    <dgm:cxn modelId="{5A735875-E264-4CB0-84A7-76BA76C7DA87}" type="presParOf" srcId="{78679E7F-9445-48F2-B85A-3CC8E2048EB5}" destId="{4A1A2419-102C-435B-88BC-C6F67FA7B01C}" srcOrd="1" destOrd="0" presId="urn:microsoft.com/office/officeart/2018/2/layout/IconVerticalSolidList"/>
    <dgm:cxn modelId="{067550B4-95F4-4B6E-A870-688D613A9496}" type="presParOf" srcId="{78679E7F-9445-48F2-B85A-3CC8E2048EB5}" destId="{83951350-FFC0-4D7B-A357-3533B28EEC76}" srcOrd="2" destOrd="0" presId="urn:microsoft.com/office/officeart/2018/2/layout/IconVerticalSolidList"/>
    <dgm:cxn modelId="{F69288EA-BC3F-4E19-93E7-5109FE366ED2}" type="presParOf" srcId="{78679E7F-9445-48F2-B85A-3CC8E2048EB5}" destId="{2E4F7517-FE5F-4CFF-85EF-BE228E857BEF}" srcOrd="3" destOrd="0" presId="urn:microsoft.com/office/officeart/2018/2/layout/IconVerticalSolidList"/>
    <dgm:cxn modelId="{81E5A773-A600-4CD7-8729-868E1C1C70B3}" type="presParOf" srcId="{2DD16BF0-8EF4-4BB2-B692-14D55C6024EE}" destId="{FE1E5160-B43C-4207-BC06-30AD29B69E8E}" srcOrd="9" destOrd="0" presId="urn:microsoft.com/office/officeart/2018/2/layout/IconVerticalSolidList"/>
    <dgm:cxn modelId="{D368F929-CCAE-4528-A622-6D634FC7556C}" type="presParOf" srcId="{2DD16BF0-8EF4-4BB2-B692-14D55C6024EE}" destId="{D438020C-B698-421B-B47C-658BC8C2E959}" srcOrd="10" destOrd="0" presId="urn:microsoft.com/office/officeart/2018/2/layout/IconVerticalSolidList"/>
    <dgm:cxn modelId="{AB254B55-FF0A-4410-9E0E-F16EF33BA6E9}" type="presParOf" srcId="{D438020C-B698-421B-B47C-658BC8C2E959}" destId="{43F0AF38-45B2-4454-8FE2-0B6BB6BAEC6E}" srcOrd="0" destOrd="0" presId="urn:microsoft.com/office/officeart/2018/2/layout/IconVerticalSolidList"/>
    <dgm:cxn modelId="{7EA45097-E52B-4422-8C18-847FD0E16A06}" type="presParOf" srcId="{D438020C-B698-421B-B47C-658BC8C2E959}" destId="{E6BEAB1A-6980-4AD1-8D30-85F2DAF59847}" srcOrd="1" destOrd="0" presId="urn:microsoft.com/office/officeart/2018/2/layout/IconVerticalSolidList"/>
    <dgm:cxn modelId="{6F46BED4-A712-4FEA-AC89-5964F38EDB14}" type="presParOf" srcId="{D438020C-B698-421B-B47C-658BC8C2E959}" destId="{664EA619-0BB3-43D4-973A-C612BFFFA3CB}" srcOrd="2" destOrd="0" presId="urn:microsoft.com/office/officeart/2018/2/layout/IconVerticalSolidList"/>
    <dgm:cxn modelId="{2915AF9C-2199-4163-9325-37DAD0AAD3CA}" type="presParOf" srcId="{D438020C-B698-421B-B47C-658BC8C2E959}" destId="{70EBF547-20EB-42F8-84A8-B8C62BF51E0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E45689D-0D60-420A-8C77-70DF2773E977}"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10FA1295-BE8A-42D2-A414-422F7190FC7D}">
      <dgm:prSet/>
      <dgm:spPr/>
      <dgm:t>
        <a:bodyPr/>
        <a:lstStyle/>
        <a:p>
          <a:r>
            <a:rPr lang="en-IE" dirty="0"/>
            <a:t>Who is responsible for literacy integration?</a:t>
          </a:r>
          <a:endParaRPr lang="en-US" dirty="0"/>
        </a:p>
      </dgm:t>
    </dgm:pt>
    <dgm:pt modelId="{D8479CBF-B898-45F8-8EA0-FCD5C5CCD593}" type="parTrans" cxnId="{F178FFD8-5F5B-46E8-B221-241ABD8D76FE}">
      <dgm:prSet/>
      <dgm:spPr/>
      <dgm:t>
        <a:bodyPr/>
        <a:lstStyle/>
        <a:p>
          <a:endParaRPr lang="en-US"/>
        </a:p>
      </dgm:t>
    </dgm:pt>
    <dgm:pt modelId="{AA2572A4-9549-47BF-9A81-D86DBECFE143}" type="sibTrans" cxnId="{F178FFD8-5F5B-46E8-B221-241ABD8D76FE}">
      <dgm:prSet/>
      <dgm:spPr/>
      <dgm:t>
        <a:bodyPr/>
        <a:lstStyle/>
        <a:p>
          <a:endParaRPr lang="en-US"/>
        </a:p>
      </dgm:t>
    </dgm:pt>
    <dgm:pt modelId="{2BD3FD2D-568D-458A-9A7F-83285409CBA1}">
      <dgm:prSet/>
      <dgm:spPr/>
      <dgm:t>
        <a:bodyPr/>
        <a:lstStyle/>
        <a:p>
          <a:r>
            <a:rPr lang="en-IE" dirty="0"/>
            <a:t>The centre decides who will develop and manage the whole centre approach to literacy integration</a:t>
          </a:r>
          <a:endParaRPr lang="en-US" dirty="0"/>
        </a:p>
      </dgm:t>
    </dgm:pt>
    <dgm:pt modelId="{054D2D59-A64A-4CE0-8EAB-87A238EB6B07}" type="parTrans" cxnId="{6CD05DE4-5D37-48AD-9442-A6BC8B260A81}">
      <dgm:prSet/>
      <dgm:spPr/>
      <dgm:t>
        <a:bodyPr/>
        <a:lstStyle/>
        <a:p>
          <a:endParaRPr lang="en-US"/>
        </a:p>
      </dgm:t>
    </dgm:pt>
    <dgm:pt modelId="{7BFF01EE-8146-4374-9611-9F0B0029C2C3}" type="sibTrans" cxnId="{6CD05DE4-5D37-48AD-9442-A6BC8B260A81}">
      <dgm:prSet/>
      <dgm:spPr/>
      <dgm:t>
        <a:bodyPr/>
        <a:lstStyle/>
        <a:p>
          <a:endParaRPr lang="en-US"/>
        </a:p>
      </dgm:t>
    </dgm:pt>
    <dgm:pt modelId="{461A3178-913E-4DEA-A6C7-3D54547E0A0D}">
      <dgm:prSet/>
      <dgm:spPr/>
      <dgm:t>
        <a:bodyPr/>
        <a:lstStyle/>
        <a:p>
          <a:r>
            <a:rPr lang="en-IE" dirty="0"/>
            <a:t>A team is set up to draw up a policy for integration, this might involve programme managers, learning support staff, guidance staff</a:t>
          </a:r>
          <a:endParaRPr lang="en-US" dirty="0"/>
        </a:p>
      </dgm:t>
    </dgm:pt>
    <dgm:pt modelId="{D7A084EB-DAC9-4F00-A476-C5E5F826DE51}" type="parTrans" cxnId="{90DFFFCD-0320-4713-AC47-BDE86D4A792E}">
      <dgm:prSet/>
      <dgm:spPr/>
      <dgm:t>
        <a:bodyPr/>
        <a:lstStyle/>
        <a:p>
          <a:endParaRPr lang="en-US"/>
        </a:p>
      </dgm:t>
    </dgm:pt>
    <dgm:pt modelId="{4AC1AC1F-4146-4BD4-BE52-4811973C3A8B}" type="sibTrans" cxnId="{90DFFFCD-0320-4713-AC47-BDE86D4A792E}">
      <dgm:prSet/>
      <dgm:spPr/>
      <dgm:t>
        <a:bodyPr/>
        <a:lstStyle/>
        <a:p>
          <a:endParaRPr lang="en-US"/>
        </a:p>
      </dgm:t>
    </dgm:pt>
    <dgm:pt modelId="{616F50E8-A0CC-4E85-BF11-4D26AFB61328}">
      <dgm:prSet/>
      <dgm:spPr/>
      <dgm:t>
        <a:bodyPr/>
        <a:lstStyle/>
        <a:p>
          <a:r>
            <a:rPr lang="en-IE" dirty="0"/>
            <a:t>A link is formed with a literacy specialist (local Adult Literacy Organiser) </a:t>
          </a:r>
          <a:endParaRPr lang="en-US" dirty="0"/>
        </a:p>
      </dgm:t>
    </dgm:pt>
    <dgm:pt modelId="{6448A966-2867-4C14-8027-C7C12B11FAE6}" type="parTrans" cxnId="{67890FC5-011F-4A4D-B531-16C591A6196A}">
      <dgm:prSet/>
      <dgm:spPr/>
      <dgm:t>
        <a:bodyPr/>
        <a:lstStyle/>
        <a:p>
          <a:endParaRPr lang="en-US"/>
        </a:p>
      </dgm:t>
    </dgm:pt>
    <dgm:pt modelId="{EE6CDFA5-E1EA-4EC6-9D32-2FD178242908}" type="sibTrans" cxnId="{67890FC5-011F-4A4D-B531-16C591A6196A}">
      <dgm:prSet/>
      <dgm:spPr/>
      <dgm:t>
        <a:bodyPr/>
        <a:lstStyle/>
        <a:p>
          <a:endParaRPr lang="en-US"/>
        </a:p>
      </dgm:t>
    </dgm:pt>
    <dgm:pt modelId="{3C9E158E-8E07-445D-8227-681093F1E1C7}">
      <dgm:prSet/>
      <dgm:spPr/>
      <dgm:t>
        <a:bodyPr/>
        <a:lstStyle/>
        <a:p>
          <a:r>
            <a:rPr lang="en-IE" dirty="0"/>
            <a:t>The centre, supported by the ALO, provides training on literacy awareness and integration</a:t>
          </a:r>
          <a:endParaRPr lang="en-US" dirty="0"/>
        </a:p>
      </dgm:t>
    </dgm:pt>
    <dgm:pt modelId="{00B63E94-E511-46B9-A307-AA97F7DC95EE}" type="parTrans" cxnId="{F839D678-7781-4C55-9D75-2BEC84545006}">
      <dgm:prSet/>
      <dgm:spPr/>
      <dgm:t>
        <a:bodyPr/>
        <a:lstStyle/>
        <a:p>
          <a:endParaRPr lang="en-US"/>
        </a:p>
      </dgm:t>
    </dgm:pt>
    <dgm:pt modelId="{9C0B2864-A0B9-49B8-A52C-B441F61C4DE2}" type="sibTrans" cxnId="{F839D678-7781-4C55-9D75-2BEC84545006}">
      <dgm:prSet/>
      <dgm:spPr/>
      <dgm:t>
        <a:bodyPr/>
        <a:lstStyle/>
        <a:p>
          <a:endParaRPr lang="en-US"/>
        </a:p>
      </dgm:t>
    </dgm:pt>
    <dgm:pt modelId="{DCCA351F-D35B-4268-9572-13618D9DAE25}">
      <dgm:prSet/>
      <dgm:spPr/>
      <dgm:t>
        <a:bodyPr/>
        <a:lstStyle/>
        <a:p>
          <a:r>
            <a:rPr lang="en-IE" dirty="0"/>
            <a:t>The approach to integrating literacy and numeracy is decided on and monitored</a:t>
          </a:r>
          <a:endParaRPr lang="en-US" dirty="0"/>
        </a:p>
      </dgm:t>
    </dgm:pt>
    <dgm:pt modelId="{B4B138C8-0990-4EEF-9180-0B143F7850C4}" type="parTrans" cxnId="{9D70379A-B0F5-40F4-9EB4-3A7D62299DB0}">
      <dgm:prSet/>
      <dgm:spPr/>
      <dgm:t>
        <a:bodyPr/>
        <a:lstStyle/>
        <a:p>
          <a:endParaRPr lang="en-US"/>
        </a:p>
      </dgm:t>
    </dgm:pt>
    <dgm:pt modelId="{C9629837-6A2D-4196-9F2E-B4350EFB04A9}" type="sibTrans" cxnId="{9D70379A-B0F5-40F4-9EB4-3A7D62299DB0}">
      <dgm:prSet/>
      <dgm:spPr/>
      <dgm:t>
        <a:bodyPr/>
        <a:lstStyle/>
        <a:p>
          <a:endParaRPr lang="en-US"/>
        </a:p>
      </dgm:t>
    </dgm:pt>
    <dgm:pt modelId="{3DE55350-01A8-4F2F-BC2C-77BE1854780D}">
      <dgm:prSet/>
      <dgm:spPr/>
      <dgm:t>
        <a:bodyPr/>
        <a:lstStyle/>
        <a:p>
          <a:r>
            <a:rPr lang="en-IE" dirty="0"/>
            <a:t>Possibility of ongoing support from ALO, depending on local services</a:t>
          </a:r>
          <a:endParaRPr lang="en-US" dirty="0"/>
        </a:p>
      </dgm:t>
    </dgm:pt>
    <dgm:pt modelId="{F51B2A0E-15D8-47DB-AC04-429C913F1368}" type="parTrans" cxnId="{37593F40-6D16-4EA4-9032-31EEC285ACB7}">
      <dgm:prSet/>
      <dgm:spPr/>
      <dgm:t>
        <a:bodyPr/>
        <a:lstStyle/>
        <a:p>
          <a:endParaRPr lang="en-US"/>
        </a:p>
      </dgm:t>
    </dgm:pt>
    <dgm:pt modelId="{3B8C46F7-3648-47E0-9F2A-BC8E5B42F162}" type="sibTrans" cxnId="{37593F40-6D16-4EA4-9032-31EEC285ACB7}">
      <dgm:prSet/>
      <dgm:spPr/>
      <dgm:t>
        <a:bodyPr/>
        <a:lstStyle/>
        <a:p>
          <a:endParaRPr lang="en-US"/>
        </a:p>
      </dgm:t>
    </dgm:pt>
    <dgm:pt modelId="{B2276FE8-AACB-410C-9EEE-88743992088F}">
      <dgm:prSet/>
      <dgm:spPr/>
      <dgm:t>
        <a:bodyPr/>
        <a:lstStyle/>
        <a:p>
          <a:r>
            <a:rPr lang="en-IE" dirty="0"/>
            <a:t>ETBI </a:t>
          </a:r>
          <a:r>
            <a:rPr lang="en-IE" dirty="0">
              <a:latin typeface="Trebuchet MS" panose="020B0603020202020204"/>
            </a:rPr>
            <a:t>Framework</a:t>
          </a:r>
          <a:r>
            <a:rPr lang="en-IE" dirty="0"/>
            <a:t>, NALA Guidelines</a:t>
          </a:r>
          <a:endParaRPr lang="en-US" dirty="0"/>
        </a:p>
      </dgm:t>
    </dgm:pt>
    <dgm:pt modelId="{15226ECF-B8FC-4DEB-911D-7925BBC3EA41}" type="parTrans" cxnId="{FF26BD7E-C3A2-4515-85D4-8D2632591FD9}">
      <dgm:prSet/>
      <dgm:spPr/>
      <dgm:t>
        <a:bodyPr/>
        <a:lstStyle/>
        <a:p>
          <a:endParaRPr lang="en-US"/>
        </a:p>
      </dgm:t>
    </dgm:pt>
    <dgm:pt modelId="{F153F8B8-4748-48D8-A78D-DC9C83B29499}" type="sibTrans" cxnId="{FF26BD7E-C3A2-4515-85D4-8D2632591FD9}">
      <dgm:prSet/>
      <dgm:spPr/>
      <dgm:t>
        <a:bodyPr/>
        <a:lstStyle/>
        <a:p>
          <a:endParaRPr lang="en-US"/>
        </a:p>
      </dgm:t>
    </dgm:pt>
    <dgm:pt modelId="{D37F4734-0B4B-4CA3-A723-F46168D91751}" type="pres">
      <dgm:prSet presAssocID="{CE45689D-0D60-420A-8C77-70DF2773E977}" presName="diagram" presStyleCnt="0">
        <dgm:presLayoutVars>
          <dgm:dir/>
          <dgm:resizeHandles val="exact"/>
        </dgm:presLayoutVars>
      </dgm:prSet>
      <dgm:spPr/>
      <dgm:t>
        <a:bodyPr/>
        <a:lstStyle/>
        <a:p>
          <a:endParaRPr lang="en-US"/>
        </a:p>
      </dgm:t>
    </dgm:pt>
    <dgm:pt modelId="{0FC276B7-F0D4-4B86-A3EC-EAE9307A2B19}" type="pres">
      <dgm:prSet presAssocID="{10FA1295-BE8A-42D2-A414-422F7190FC7D}" presName="node" presStyleLbl="node1" presStyleIdx="0" presStyleCnt="8">
        <dgm:presLayoutVars>
          <dgm:bulletEnabled val="1"/>
        </dgm:presLayoutVars>
      </dgm:prSet>
      <dgm:spPr/>
      <dgm:t>
        <a:bodyPr/>
        <a:lstStyle/>
        <a:p>
          <a:endParaRPr lang="en-US"/>
        </a:p>
      </dgm:t>
    </dgm:pt>
    <dgm:pt modelId="{E1EB0725-FC2B-4A7D-8551-73E3A4765975}" type="pres">
      <dgm:prSet presAssocID="{AA2572A4-9549-47BF-9A81-D86DBECFE143}" presName="sibTrans" presStyleCnt="0"/>
      <dgm:spPr/>
    </dgm:pt>
    <dgm:pt modelId="{AD54515C-9530-4EB1-85F6-B2CBE4D58B66}" type="pres">
      <dgm:prSet presAssocID="{2BD3FD2D-568D-458A-9A7F-83285409CBA1}" presName="node" presStyleLbl="node1" presStyleIdx="1" presStyleCnt="8">
        <dgm:presLayoutVars>
          <dgm:bulletEnabled val="1"/>
        </dgm:presLayoutVars>
      </dgm:prSet>
      <dgm:spPr/>
      <dgm:t>
        <a:bodyPr/>
        <a:lstStyle/>
        <a:p>
          <a:endParaRPr lang="en-US"/>
        </a:p>
      </dgm:t>
    </dgm:pt>
    <dgm:pt modelId="{F44BA836-1B7C-4362-B394-41DD560743F4}" type="pres">
      <dgm:prSet presAssocID="{7BFF01EE-8146-4374-9611-9F0B0029C2C3}" presName="sibTrans" presStyleCnt="0"/>
      <dgm:spPr/>
    </dgm:pt>
    <dgm:pt modelId="{8EB6443E-371F-4905-AE80-C5452108463E}" type="pres">
      <dgm:prSet presAssocID="{461A3178-913E-4DEA-A6C7-3D54547E0A0D}" presName="node" presStyleLbl="node1" presStyleIdx="2" presStyleCnt="8">
        <dgm:presLayoutVars>
          <dgm:bulletEnabled val="1"/>
        </dgm:presLayoutVars>
      </dgm:prSet>
      <dgm:spPr/>
      <dgm:t>
        <a:bodyPr/>
        <a:lstStyle/>
        <a:p>
          <a:endParaRPr lang="en-US"/>
        </a:p>
      </dgm:t>
    </dgm:pt>
    <dgm:pt modelId="{9C1D7B88-D539-40F5-B81F-23538A4CA20C}" type="pres">
      <dgm:prSet presAssocID="{4AC1AC1F-4146-4BD4-BE52-4811973C3A8B}" presName="sibTrans" presStyleCnt="0"/>
      <dgm:spPr/>
    </dgm:pt>
    <dgm:pt modelId="{FB565EDF-5806-4D77-8D50-786203B02D5F}" type="pres">
      <dgm:prSet presAssocID="{616F50E8-A0CC-4E85-BF11-4D26AFB61328}" presName="node" presStyleLbl="node1" presStyleIdx="3" presStyleCnt="8">
        <dgm:presLayoutVars>
          <dgm:bulletEnabled val="1"/>
        </dgm:presLayoutVars>
      </dgm:prSet>
      <dgm:spPr/>
      <dgm:t>
        <a:bodyPr/>
        <a:lstStyle/>
        <a:p>
          <a:endParaRPr lang="en-US"/>
        </a:p>
      </dgm:t>
    </dgm:pt>
    <dgm:pt modelId="{048863AF-B7F9-4300-B9DE-BEE14F81A619}" type="pres">
      <dgm:prSet presAssocID="{EE6CDFA5-E1EA-4EC6-9D32-2FD178242908}" presName="sibTrans" presStyleCnt="0"/>
      <dgm:spPr/>
    </dgm:pt>
    <dgm:pt modelId="{33B28B69-6785-4D82-84BF-67CF9B3055AA}" type="pres">
      <dgm:prSet presAssocID="{3C9E158E-8E07-445D-8227-681093F1E1C7}" presName="node" presStyleLbl="node1" presStyleIdx="4" presStyleCnt="8">
        <dgm:presLayoutVars>
          <dgm:bulletEnabled val="1"/>
        </dgm:presLayoutVars>
      </dgm:prSet>
      <dgm:spPr/>
      <dgm:t>
        <a:bodyPr/>
        <a:lstStyle/>
        <a:p>
          <a:endParaRPr lang="en-US"/>
        </a:p>
      </dgm:t>
    </dgm:pt>
    <dgm:pt modelId="{7EAAA402-68F5-43AA-81A4-5FFFC64F2E62}" type="pres">
      <dgm:prSet presAssocID="{9C0B2864-A0B9-49B8-A52C-B441F61C4DE2}" presName="sibTrans" presStyleCnt="0"/>
      <dgm:spPr/>
    </dgm:pt>
    <dgm:pt modelId="{FCC9E0CC-87E8-4384-84FE-F16AC2A898DB}" type="pres">
      <dgm:prSet presAssocID="{DCCA351F-D35B-4268-9572-13618D9DAE25}" presName="node" presStyleLbl="node1" presStyleIdx="5" presStyleCnt="8">
        <dgm:presLayoutVars>
          <dgm:bulletEnabled val="1"/>
        </dgm:presLayoutVars>
      </dgm:prSet>
      <dgm:spPr/>
      <dgm:t>
        <a:bodyPr/>
        <a:lstStyle/>
        <a:p>
          <a:endParaRPr lang="en-US"/>
        </a:p>
      </dgm:t>
    </dgm:pt>
    <dgm:pt modelId="{C55F4855-5452-4D13-8C3A-DC4322E858FA}" type="pres">
      <dgm:prSet presAssocID="{C9629837-6A2D-4196-9F2E-B4350EFB04A9}" presName="sibTrans" presStyleCnt="0"/>
      <dgm:spPr/>
    </dgm:pt>
    <dgm:pt modelId="{6DC0A80A-529A-4340-B46D-7D713267A390}" type="pres">
      <dgm:prSet presAssocID="{3DE55350-01A8-4F2F-BC2C-77BE1854780D}" presName="node" presStyleLbl="node1" presStyleIdx="6" presStyleCnt="8">
        <dgm:presLayoutVars>
          <dgm:bulletEnabled val="1"/>
        </dgm:presLayoutVars>
      </dgm:prSet>
      <dgm:spPr/>
      <dgm:t>
        <a:bodyPr/>
        <a:lstStyle/>
        <a:p>
          <a:endParaRPr lang="en-US"/>
        </a:p>
      </dgm:t>
    </dgm:pt>
    <dgm:pt modelId="{A2A86CC9-477E-40C8-8C51-42E586FE0E34}" type="pres">
      <dgm:prSet presAssocID="{3B8C46F7-3648-47E0-9F2A-BC8E5B42F162}" presName="sibTrans" presStyleCnt="0"/>
      <dgm:spPr/>
    </dgm:pt>
    <dgm:pt modelId="{57E28C7C-6D2A-4BF7-880F-07963E73AB4C}" type="pres">
      <dgm:prSet presAssocID="{B2276FE8-AACB-410C-9EEE-88743992088F}" presName="node" presStyleLbl="node1" presStyleIdx="7" presStyleCnt="8">
        <dgm:presLayoutVars>
          <dgm:bulletEnabled val="1"/>
        </dgm:presLayoutVars>
      </dgm:prSet>
      <dgm:spPr/>
      <dgm:t>
        <a:bodyPr/>
        <a:lstStyle/>
        <a:p>
          <a:endParaRPr lang="en-US"/>
        </a:p>
      </dgm:t>
    </dgm:pt>
  </dgm:ptLst>
  <dgm:cxnLst>
    <dgm:cxn modelId="{37593F40-6D16-4EA4-9032-31EEC285ACB7}" srcId="{CE45689D-0D60-420A-8C77-70DF2773E977}" destId="{3DE55350-01A8-4F2F-BC2C-77BE1854780D}" srcOrd="6" destOrd="0" parTransId="{F51B2A0E-15D8-47DB-AC04-429C913F1368}" sibTransId="{3B8C46F7-3648-47E0-9F2A-BC8E5B42F162}"/>
    <dgm:cxn modelId="{E41CFA93-B419-482B-B9CE-A139093E2014}" type="presOf" srcId="{DCCA351F-D35B-4268-9572-13618D9DAE25}" destId="{FCC9E0CC-87E8-4384-84FE-F16AC2A898DB}" srcOrd="0" destOrd="0" presId="urn:microsoft.com/office/officeart/2005/8/layout/default"/>
    <dgm:cxn modelId="{4C9B072C-8691-4390-AEBF-A9A1BCCD703F}" type="presOf" srcId="{3DE55350-01A8-4F2F-BC2C-77BE1854780D}" destId="{6DC0A80A-529A-4340-B46D-7D713267A390}" srcOrd="0" destOrd="0" presId="urn:microsoft.com/office/officeart/2005/8/layout/default"/>
    <dgm:cxn modelId="{86231C8A-4E35-4B30-AC66-D0A96D5F2521}" type="presOf" srcId="{10FA1295-BE8A-42D2-A414-422F7190FC7D}" destId="{0FC276B7-F0D4-4B86-A3EC-EAE9307A2B19}" srcOrd="0" destOrd="0" presId="urn:microsoft.com/office/officeart/2005/8/layout/default"/>
    <dgm:cxn modelId="{9D70379A-B0F5-40F4-9EB4-3A7D62299DB0}" srcId="{CE45689D-0D60-420A-8C77-70DF2773E977}" destId="{DCCA351F-D35B-4268-9572-13618D9DAE25}" srcOrd="5" destOrd="0" parTransId="{B4B138C8-0990-4EEF-9180-0B143F7850C4}" sibTransId="{C9629837-6A2D-4196-9F2E-B4350EFB04A9}"/>
    <dgm:cxn modelId="{F178FFD8-5F5B-46E8-B221-241ABD8D76FE}" srcId="{CE45689D-0D60-420A-8C77-70DF2773E977}" destId="{10FA1295-BE8A-42D2-A414-422F7190FC7D}" srcOrd="0" destOrd="0" parTransId="{D8479CBF-B898-45F8-8EA0-FCD5C5CCD593}" sibTransId="{AA2572A4-9549-47BF-9A81-D86DBECFE143}"/>
    <dgm:cxn modelId="{96B0D2DF-16FD-423D-BA4B-430B4603CC81}" type="presOf" srcId="{461A3178-913E-4DEA-A6C7-3D54547E0A0D}" destId="{8EB6443E-371F-4905-AE80-C5452108463E}" srcOrd="0" destOrd="0" presId="urn:microsoft.com/office/officeart/2005/8/layout/default"/>
    <dgm:cxn modelId="{250976BF-9531-4885-827A-14E794BE5458}" type="presOf" srcId="{CE45689D-0D60-420A-8C77-70DF2773E977}" destId="{D37F4734-0B4B-4CA3-A723-F46168D91751}" srcOrd="0" destOrd="0" presId="urn:microsoft.com/office/officeart/2005/8/layout/default"/>
    <dgm:cxn modelId="{FEB5A587-039F-492D-A571-D817F87DB8DD}" type="presOf" srcId="{2BD3FD2D-568D-458A-9A7F-83285409CBA1}" destId="{AD54515C-9530-4EB1-85F6-B2CBE4D58B66}" srcOrd="0" destOrd="0" presId="urn:microsoft.com/office/officeart/2005/8/layout/default"/>
    <dgm:cxn modelId="{FCF692EF-13C8-4E4F-BE9D-7A68A1E76982}" type="presOf" srcId="{3C9E158E-8E07-445D-8227-681093F1E1C7}" destId="{33B28B69-6785-4D82-84BF-67CF9B3055AA}" srcOrd="0" destOrd="0" presId="urn:microsoft.com/office/officeart/2005/8/layout/default"/>
    <dgm:cxn modelId="{EF9DA4D1-FC86-402B-B1BF-2AC8ABA1B0D1}" type="presOf" srcId="{616F50E8-A0CC-4E85-BF11-4D26AFB61328}" destId="{FB565EDF-5806-4D77-8D50-786203B02D5F}" srcOrd="0" destOrd="0" presId="urn:microsoft.com/office/officeart/2005/8/layout/default"/>
    <dgm:cxn modelId="{90DFFFCD-0320-4713-AC47-BDE86D4A792E}" srcId="{CE45689D-0D60-420A-8C77-70DF2773E977}" destId="{461A3178-913E-4DEA-A6C7-3D54547E0A0D}" srcOrd="2" destOrd="0" parTransId="{D7A084EB-DAC9-4F00-A476-C5E5F826DE51}" sibTransId="{4AC1AC1F-4146-4BD4-BE52-4811973C3A8B}"/>
    <dgm:cxn modelId="{67890FC5-011F-4A4D-B531-16C591A6196A}" srcId="{CE45689D-0D60-420A-8C77-70DF2773E977}" destId="{616F50E8-A0CC-4E85-BF11-4D26AFB61328}" srcOrd="3" destOrd="0" parTransId="{6448A966-2867-4C14-8027-C7C12B11FAE6}" sibTransId="{EE6CDFA5-E1EA-4EC6-9D32-2FD178242908}"/>
    <dgm:cxn modelId="{E474093E-F0AA-42C6-A73B-065C45C03F72}" type="presOf" srcId="{B2276FE8-AACB-410C-9EEE-88743992088F}" destId="{57E28C7C-6D2A-4BF7-880F-07963E73AB4C}" srcOrd="0" destOrd="0" presId="urn:microsoft.com/office/officeart/2005/8/layout/default"/>
    <dgm:cxn modelId="{F839D678-7781-4C55-9D75-2BEC84545006}" srcId="{CE45689D-0D60-420A-8C77-70DF2773E977}" destId="{3C9E158E-8E07-445D-8227-681093F1E1C7}" srcOrd="4" destOrd="0" parTransId="{00B63E94-E511-46B9-A307-AA97F7DC95EE}" sibTransId="{9C0B2864-A0B9-49B8-A52C-B441F61C4DE2}"/>
    <dgm:cxn modelId="{6CD05DE4-5D37-48AD-9442-A6BC8B260A81}" srcId="{CE45689D-0D60-420A-8C77-70DF2773E977}" destId="{2BD3FD2D-568D-458A-9A7F-83285409CBA1}" srcOrd="1" destOrd="0" parTransId="{054D2D59-A64A-4CE0-8EAB-87A238EB6B07}" sibTransId="{7BFF01EE-8146-4374-9611-9F0B0029C2C3}"/>
    <dgm:cxn modelId="{FF26BD7E-C3A2-4515-85D4-8D2632591FD9}" srcId="{CE45689D-0D60-420A-8C77-70DF2773E977}" destId="{B2276FE8-AACB-410C-9EEE-88743992088F}" srcOrd="7" destOrd="0" parTransId="{15226ECF-B8FC-4DEB-911D-7925BBC3EA41}" sibTransId="{F153F8B8-4748-48D8-A78D-DC9C83B29499}"/>
    <dgm:cxn modelId="{3C0029A3-D70D-4FC3-89BB-13A7C0E1380A}" type="presParOf" srcId="{D37F4734-0B4B-4CA3-A723-F46168D91751}" destId="{0FC276B7-F0D4-4B86-A3EC-EAE9307A2B19}" srcOrd="0" destOrd="0" presId="urn:microsoft.com/office/officeart/2005/8/layout/default"/>
    <dgm:cxn modelId="{739DD22C-7436-4F5F-8609-5E676D32C2DC}" type="presParOf" srcId="{D37F4734-0B4B-4CA3-A723-F46168D91751}" destId="{E1EB0725-FC2B-4A7D-8551-73E3A4765975}" srcOrd="1" destOrd="0" presId="urn:microsoft.com/office/officeart/2005/8/layout/default"/>
    <dgm:cxn modelId="{C528FDDA-3F1D-4D09-AB75-8E8A3D5A1EFD}" type="presParOf" srcId="{D37F4734-0B4B-4CA3-A723-F46168D91751}" destId="{AD54515C-9530-4EB1-85F6-B2CBE4D58B66}" srcOrd="2" destOrd="0" presId="urn:microsoft.com/office/officeart/2005/8/layout/default"/>
    <dgm:cxn modelId="{7DECE152-DCAD-4E41-B7BE-858D5C3AB912}" type="presParOf" srcId="{D37F4734-0B4B-4CA3-A723-F46168D91751}" destId="{F44BA836-1B7C-4362-B394-41DD560743F4}" srcOrd="3" destOrd="0" presId="urn:microsoft.com/office/officeart/2005/8/layout/default"/>
    <dgm:cxn modelId="{6F44489F-2590-42CF-9169-25BD2CD65265}" type="presParOf" srcId="{D37F4734-0B4B-4CA3-A723-F46168D91751}" destId="{8EB6443E-371F-4905-AE80-C5452108463E}" srcOrd="4" destOrd="0" presId="urn:microsoft.com/office/officeart/2005/8/layout/default"/>
    <dgm:cxn modelId="{69899E9F-1153-436D-8DBF-35DA3758B68A}" type="presParOf" srcId="{D37F4734-0B4B-4CA3-A723-F46168D91751}" destId="{9C1D7B88-D539-40F5-B81F-23538A4CA20C}" srcOrd="5" destOrd="0" presId="urn:microsoft.com/office/officeart/2005/8/layout/default"/>
    <dgm:cxn modelId="{5016670E-FCF2-488C-94A0-ED764C86F46A}" type="presParOf" srcId="{D37F4734-0B4B-4CA3-A723-F46168D91751}" destId="{FB565EDF-5806-4D77-8D50-786203B02D5F}" srcOrd="6" destOrd="0" presId="urn:microsoft.com/office/officeart/2005/8/layout/default"/>
    <dgm:cxn modelId="{3D5FCCD5-3457-43BC-B625-4112C2FD2752}" type="presParOf" srcId="{D37F4734-0B4B-4CA3-A723-F46168D91751}" destId="{048863AF-B7F9-4300-B9DE-BEE14F81A619}" srcOrd="7" destOrd="0" presId="urn:microsoft.com/office/officeart/2005/8/layout/default"/>
    <dgm:cxn modelId="{9ADDCCB0-EDDF-44A5-ABD4-2CA5B0B7D47A}" type="presParOf" srcId="{D37F4734-0B4B-4CA3-A723-F46168D91751}" destId="{33B28B69-6785-4D82-84BF-67CF9B3055AA}" srcOrd="8" destOrd="0" presId="urn:microsoft.com/office/officeart/2005/8/layout/default"/>
    <dgm:cxn modelId="{211280E9-02AC-4245-8AFB-C3184CE8820B}" type="presParOf" srcId="{D37F4734-0B4B-4CA3-A723-F46168D91751}" destId="{7EAAA402-68F5-43AA-81A4-5FFFC64F2E62}" srcOrd="9" destOrd="0" presId="urn:microsoft.com/office/officeart/2005/8/layout/default"/>
    <dgm:cxn modelId="{596CA4CA-C3C3-42A8-A3A7-49A7094C2208}" type="presParOf" srcId="{D37F4734-0B4B-4CA3-A723-F46168D91751}" destId="{FCC9E0CC-87E8-4384-84FE-F16AC2A898DB}" srcOrd="10" destOrd="0" presId="urn:microsoft.com/office/officeart/2005/8/layout/default"/>
    <dgm:cxn modelId="{8C86EA18-6A32-42C2-803B-F0F65FF61C34}" type="presParOf" srcId="{D37F4734-0B4B-4CA3-A723-F46168D91751}" destId="{C55F4855-5452-4D13-8C3A-DC4322E858FA}" srcOrd="11" destOrd="0" presId="urn:microsoft.com/office/officeart/2005/8/layout/default"/>
    <dgm:cxn modelId="{6920D015-F49A-41F1-8949-3A9AF3672A17}" type="presParOf" srcId="{D37F4734-0B4B-4CA3-A723-F46168D91751}" destId="{6DC0A80A-529A-4340-B46D-7D713267A390}" srcOrd="12" destOrd="0" presId="urn:microsoft.com/office/officeart/2005/8/layout/default"/>
    <dgm:cxn modelId="{D7CAE8D4-BDA1-4385-AC5C-AA769D59C12E}" type="presParOf" srcId="{D37F4734-0B4B-4CA3-A723-F46168D91751}" destId="{A2A86CC9-477E-40C8-8C51-42E586FE0E34}" srcOrd="13" destOrd="0" presId="urn:microsoft.com/office/officeart/2005/8/layout/default"/>
    <dgm:cxn modelId="{1E7C0A03-6681-4F1B-A286-AFFD132B24FD}" type="presParOf" srcId="{D37F4734-0B4B-4CA3-A723-F46168D91751}" destId="{57E28C7C-6D2A-4BF7-880F-07963E73AB4C}"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065D1-53DF-4004-905A-69FE3AA59C36}">
      <dsp:nvSpPr>
        <dsp:cNvPr id="0" name=""/>
        <dsp:cNvSpPr/>
      </dsp:nvSpPr>
      <dsp:spPr>
        <a:xfrm>
          <a:off x="1923626" y="1279"/>
          <a:ext cx="7694506" cy="1311193"/>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295" tIns="333043" rIns="149295" bIns="333043" numCol="1" spcCol="1270" anchor="ctr" anchorCtr="0">
          <a:noAutofit/>
        </a:bodyPr>
        <a:lstStyle/>
        <a:p>
          <a:pPr lvl="0" algn="l" defTabSz="1066800">
            <a:lnSpc>
              <a:spcPct val="90000"/>
            </a:lnSpc>
            <a:spcBef>
              <a:spcPct val="0"/>
            </a:spcBef>
            <a:spcAft>
              <a:spcPct val="35000"/>
            </a:spcAft>
          </a:pPr>
          <a:r>
            <a:rPr lang="en-IE" sz="2400" kern="1200" dirty="0"/>
            <a:t>the value of integrating literacy across curriculum and courses, accredited and non-accredited</a:t>
          </a:r>
          <a:endParaRPr lang="en-US" sz="2400" kern="1200" dirty="0"/>
        </a:p>
      </dsp:txBody>
      <dsp:txXfrm>
        <a:off x="1923626" y="1279"/>
        <a:ext cx="7694506" cy="1311193"/>
      </dsp:txXfrm>
    </dsp:sp>
    <dsp:sp modelId="{99F1E8FA-B1BA-4267-9FB4-150CA2F1B6A2}">
      <dsp:nvSpPr>
        <dsp:cNvPr id="0" name=""/>
        <dsp:cNvSpPr/>
      </dsp:nvSpPr>
      <dsp:spPr>
        <a:xfrm>
          <a:off x="0" y="1279"/>
          <a:ext cx="1923626" cy="1311193"/>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792" tIns="129517" rIns="101792" bIns="129517" numCol="1" spcCol="1270" anchor="ctr" anchorCtr="0">
          <a:noAutofit/>
        </a:bodyPr>
        <a:lstStyle/>
        <a:p>
          <a:pPr lvl="0" algn="ctr" defTabSz="1244600" rtl="0">
            <a:lnSpc>
              <a:spcPct val="90000"/>
            </a:lnSpc>
            <a:spcBef>
              <a:spcPct val="0"/>
            </a:spcBef>
            <a:spcAft>
              <a:spcPct val="35000"/>
            </a:spcAft>
          </a:pPr>
          <a:r>
            <a:rPr lang="en-US" sz="2800" kern="1200" dirty="0">
              <a:latin typeface="Trebuchet MS" panose="020B0603020202020204"/>
            </a:rPr>
            <a:t>Explore</a:t>
          </a:r>
          <a:endParaRPr lang="en-US" sz="2800" kern="1200" dirty="0"/>
        </a:p>
      </dsp:txBody>
      <dsp:txXfrm>
        <a:off x="0" y="1279"/>
        <a:ext cx="1923626" cy="1311193"/>
      </dsp:txXfrm>
    </dsp:sp>
    <dsp:sp modelId="{6C92AD83-3D0C-4E40-A886-74E8EFB404CB}">
      <dsp:nvSpPr>
        <dsp:cNvPr id="0" name=""/>
        <dsp:cNvSpPr/>
      </dsp:nvSpPr>
      <dsp:spPr>
        <a:xfrm>
          <a:off x="1923626" y="1391144"/>
          <a:ext cx="7694506" cy="1311193"/>
        </a:xfrm>
        <a:prstGeom prst="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295" tIns="333043" rIns="149295" bIns="333043" numCol="1" spcCol="1270" anchor="ctr" anchorCtr="0">
          <a:noAutofit/>
        </a:bodyPr>
        <a:lstStyle/>
        <a:p>
          <a:pPr lvl="0" algn="l" defTabSz="1066800" rtl="0">
            <a:lnSpc>
              <a:spcPct val="90000"/>
            </a:lnSpc>
            <a:spcBef>
              <a:spcPct val="0"/>
            </a:spcBef>
            <a:spcAft>
              <a:spcPct val="35000"/>
            </a:spcAft>
          </a:pPr>
          <a:r>
            <a:rPr lang="en-IE" sz="2400" kern="1200" dirty="0"/>
            <a:t>responsibility for literacy integration</a:t>
          </a:r>
          <a:endParaRPr lang="en-US" sz="2400" kern="1200" dirty="0"/>
        </a:p>
      </dsp:txBody>
      <dsp:txXfrm>
        <a:off x="1923626" y="1391144"/>
        <a:ext cx="7694506" cy="1311193"/>
      </dsp:txXfrm>
    </dsp:sp>
    <dsp:sp modelId="{71F56F54-EB8D-439E-BCE4-EB9AF3C5AC9D}">
      <dsp:nvSpPr>
        <dsp:cNvPr id="0" name=""/>
        <dsp:cNvSpPr/>
      </dsp:nvSpPr>
      <dsp:spPr>
        <a:xfrm>
          <a:off x="0" y="1391144"/>
          <a:ext cx="1923626" cy="1311193"/>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792" tIns="129517" rIns="101792" bIns="129517" numCol="1" spcCol="1270" anchor="ctr" anchorCtr="0">
          <a:noAutofit/>
        </a:bodyPr>
        <a:lstStyle/>
        <a:p>
          <a:pPr lvl="0" algn="ctr" defTabSz="1244600">
            <a:lnSpc>
              <a:spcPct val="90000"/>
            </a:lnSpc>
            <a:spcBef>
              <a:spcPct val="0"/>
            </a:spcBef>
            <a:spcAft>
              <a:spcPct val="35000"/>
            </a:spcAft>
          </a:pPr>
          <a:r>
            <a:rPr lang="en-US" sz="2800" kern="1200" dirty="0">
              <a:latin typeface="Trebuchet MS" panose="020B0603020202020204"/>
            </a:rPr>
            <a:t>Query</a:t>
          </a:r>
          <a:endParaRPr lang="en-US" sz="2800" kern="1200" dirty="0"/>
        </a:p>
      </dsp:txBody>
      <dsp:txXfrm>
        <a:off x="0" y="1391144"/>
        <a:ext cx="1923626" cy="1311193"/>
      </dsp:txXfrm>
    </dsp:sp>
    <dsp:sp modelId="{4607AA14-3D3C-44CC-9F82-590C44651767}">
      <dsp:nvSpPr>
        <dsp:cNvPr id="0" name=""/>
        <dsp:cNvSpPr/>
      </dsp:nvSpPr>
      <dsp:spPr>
        <a:xfrm>
          <a:off x="1923626" y="2781009"/>
          <a:ext cx="7694506" cy="1311193"/>
        </a:xfrm>
        <a:prstGeom prst="rect">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295" tIns="333043" rIns="149295" bIns="333043" numCol="1" spcCol="1270" anchor="ctr" anchorCtr="0">
          <a:noAutofit/>
        </a:bodyPr>
        <a:lstStyle/>
        <a:p>
          <a:pPr lvl="0" algn="l" defTabSz="1066800">
            <a:lnSpc>
              <a:spcPct val="90000"/>
            </a:lnSpc>
            <a:spcBef>
              <a:spcPct val="0"/>
            </a:spcBef>
            <a:spcAft>
              <a:spcPct val="35000"/>
            </a:spcAft>
          </a:pPr>
          <a:r>
            <a:rPr lang="en-IE" sz="2400" kern="1200" dirty="0"/>
            <a:t>for whole centre and classroom based integration approaches</a:t>
          </a:r>
          <a:endParaRPr lang="en-US" sz="2400" kern="1200" dirty="0"/>
        </a:p>
      </dsp:txBody>
      <dsp:txXfrm>
        <a:off x="1923626" y="2781009"/>
        <a:ext cx="7694506" cy="1311193"/>
      </dsp:txXfrm>
    </dsp:sp>
    <dsp:sp modelId="{55DC6014-D43F-49E6-9AC3-CAFCFCC072AF}">
      <dsp:nvSpPr>
        <dsp:cNvPr id="0" name=""/>
        <dsp:cNvSpPr/>
      </dsp:nvSpPr>
      <dsp:spPr>
        <a:xfrm>
          <a:off x="0" y="2781009"/>
          <a:ext cx="1923626" cy="1311193"/>
        </a:xfrm>
        <a:prstGeom prst="rect">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792" tIns="129517" rIns="101792" bIns="129517" numCol="1" spcCol="1270" anchor="ctr" anchorCtr="0">
          <a:noAutofit/>
        </a:bodyPr>
        <a:lstStyle/>
        <a:p>
          <a:pPr lvl="0" algn="ctr" defTabSz="1244600" rtl="0">
            <a:lnSpc>
              <a:spcPct val="90000"/>
            </a:lnSpc>
            <a:spcBef>
              <a:spcPct val="0"/>
            </a:spcBef>
            <a:spcAft>
              <a:spcPct val="35000"/>
            </a:spcAft>
          </a:pPr>
          <a:r>
            <a:rPr lang="en-US" sz="2800" kern="1200" dirty="0"/>
            <a:t>Hear ideas</a:t>
          </a:r>
        </a:p>
      </dsp:txBody>
      <dsp:txXfrm>
        <a:off x="0" y="2781009"/>
        <a:ext cx="1923626" cy="1311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AB1EF-86BA-4BAA-A35C-747C14612E85}">
      <dsp:nvSpPr>
        <dsp:cNvPr id="0" name=""/>
        <dsp:cNvSpPr/>
      </dsp:nvSpPr>
      <dsp:spPr>
        <a:xfrm>
          <a:off x="1286" y="1037658"/>
          <a:ext cx="5017004" cy="301020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Aim of this session to </a:t>
          </a:r>
          <a:r>
            <a:rPr lang="en-US" sz="2400" b="1" kern="1200" dirty="0"/>
            <a:t>explore the value of an integrated approach to literacy</a:t>
          </a:r>
          <a:endParaRPr lang="en-US" sz="2400" kern="1200" dirty="0"/>
        </a:p>
      </dsp:txBody>
      <dsp:txXfrm>
        <a:off x="1286" y="1037658"/>
        <a:ext cx="5017004" cy="3010202"/>
      </dsp:txXfrm>
    </dsp:sp>
    <dsp:sp modelId="{7816EC68-799D-4206-B156-7D877FC7D1C0}">
      <dsp:nvSpPr>
        <dsp:cNvPr id="0" name=""/>
        <dsp:cNvSpPr/>
      </dsp:nvSpPr>
      <dsp:spPr>
        <a:xfrm>
          <a:off x="5519991" y="1037658"/>
          <a:ext cx="5017004" cy="3010202"/>
        </a:xfrm>
        <a:prstGeom prst="rect">
          <a:avLst/>
        </a:prstGeom>
        <a:solidFill>
          <a:schemeClr val="accent2">
            <a:hueOff val="-2712450"/>
            <a:satOff val="-1656"/>
            <a:lumOff val="647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What does literacy awareness and integration look like:</a:t>
          </a:r>
        </a:p>
        <a:p>
          <a:pPr marL="171450" lvl="1" indent="-171450" algn="l" defTabSz="844550">
            <a:lnSpc>
              <a:spcPct val="90000"/>
            </a:lnSpc>
            <a:spcBef>
              <a:spcPct val="0"/>
            </a:spcBef>
            <a:spcAft>
              <a:spcPct val="15000"/>
            </a:spcAft>
            <a:buChar char="••"/>
          </a:pPr>
          <a:r>
            <a:rPr lang="en-US" sz="1900" kern="1200" dirty="0"/>
            <a:t>In PLCs or Training Centres, where learners are generally working towards qualifications in vocational or subject specialist areas</a:t>
          </a:r>
        </a:p>
        <a:p>
          <a:pPr marL="171450" lvl="1" indent="-171450" algn="l" defTabSz="844550">
            <a:lnSpc>
              <a:spcPct val="90000"/>
            </a:lnSpc>
            <a:spcBef>
              <a:spcPct val="0"/>
            </a:spcBef>
            <a:spcAft>
              <a:spcPct val="15000"/>
            </a:spcAft>
            <a:buChar char="••"/>
          </a:pPr>
          <a:r>
            <a:rPr lang="en-US" sz="1900" kern="1200" dirty="0"/>
            <a:t>In the Community Education setting, where learners may be taking courses with minimal amounts of written coursework </a:t>
          </a:r>
        </a:p>
      </dsp:txBody>
      <dsp:txXfrm>
        <a:off x="5519991" y="1037658"/>
        <a:ext cx="5017004" cy="30102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660DC-2926-4323-B657-DC70F78DDA88}">
      <dsp:nvSpPr>
        <dsp:cNvPr id="0" name=""/>
        <dsp:cNvSpPr/>
      </dsp:nvSpPr>
      <dsp:spPr>
        <a:xfrm>
          <a:off x="0" y="210014"/>
          <a:ext cx="6692813" cy="104247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a:t>Diagnosed Specific Learning Difficulties (Autism, Dyslexia, Dyscalculia)</a:t>
          </a:r>
        </a:p>
      </dsp:txBody>
      <dsp:txXfrm>
        <a:off x="50889" y="260903"/>
        <a:ext cx="6591035" cy="940692"/>
      </dsp:txXfrm>
    </dsp:sp>
    <dsp:sp modelId="{EA1A178B-BC88-4B5A-9A6F-72169A01DBA7}">
      <dsp:nvSpPr>
        <dsp:cNvPr id="0" name=""/>
        <dsp:cNvSpPr/>
      </dsp:nvSpPr>
      <dsp:spPr>
        <a:xfrm>
          <a:off x="0" y="1330244"/>
          <a:ext cx="6692813" cy="1042470"/>
        </a:xfrm>
        <a:prstGeom prst="roundRect">
          <a:avLst/>
        </a:prstGeom>
        <a:gradFill rotWithShape="0">
          <a:gsLst>
            <a:gs pos="0">
              <a:schemeClr val="accent2">
                <a:hueOff val="-904150"/>
                <a:satOff val="-552"/>
                <a:lumOff val="2157"/>
                <a:alphaOff val="0"/>
                <a:tint val="96000"/>
                <a:lumMod val="100000"/>
              </a:schemeClr>
            </a:gs>
            <a:gs pos="78000">
              <a:schemeClr val="accent2">
                <a:hueOff val="-904150"/>
                <a:satOff val="-552"/>
                <a:lumOff val="215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a:t>Comprehension challenges (difficulty understanding texts, questions or briefs)</a:t>
          </a:r>
        </a:p>
      </dsp:txBody>
      <dsp:txXfrm>
        <a:off x="50889" y="1381133"/>
        <a:ext cx="6591035" cy="940692"/>
      </dsp:txXfrm>
    </dsp:sp>
    <dsp:sp modelId="{8D8752D9-6BA2-44A7-867B-560EA1B95F7C}">
      <dsp:nvSpPr>
        <dsp:cNvPr id="0" name=""/>
        <dsp:cNvSpPr/>
      </dsp:nvSpPr>
      <dsp:spPr>
        <a:xfrm>
          <a:off x="0" y="2450474"/>
          <a:ext cx="6692813" cy="1042470"/>
        </a:xfrm>
        <a:prstGeom prst="roundRect">
          <a:avLst/>
        </a:prstGeom>
        <a:gradFill rotWithShape="0">
          <a:gsLst>
            <a:gs pos="0">
              <a:schemeClr val="accent2">
                <a:hueOff val="-1808300"/>
                <a:satOff val="-1104"/>
                <a:lumOff val="4314"/>
                <a:alphaOff val="0"/>
                <a:tint val="96000"/>
                <a:lumMod val="100000"/>
              </a:schemeClr>
            </a:gs>
            <a:gs pos="78000">
              <a:schemeClr val="accent2">
                <a:hueOff val="-1808300"/>
                <a:satOff val="-1104"/>
                <a:lumOff val="431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a:t>Writing difficulties – structuring sentences and paragraphs*</a:t>
          </a:r>
        </a:p>
      </dsp:txBody>
      <dsp:txXfrm>
        <a:off x="50889" y="2501363"/>
        <a:ext cx="6591035" cy="940692"/>
      </dsp:txXfrm>
    </dsp:sp>
    <dsp:sp modelId="{ABA37C2B-06DA-4C91-89E5-C5D49C984890}">
      <dsp:nvSpPr>
        <dsp:cNvPr id="0" name=""/>
        <dsp:cNvSpPr/>
      </dsp:nvSpPr>
      <dsp:spPr>
        <a:xfrm>
          <a:off x="0" y="3570705"/>
          <a:ext cx="6692813" cy="1042470"/>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a:t>Language (either speaker of another language or unfamiliar technical terms)</a:t>
          </a:r>
        </a:p>
      </dsp:txBody>
      <dsp:txXfrm>
        <a:off x="50889" y="3621594"/>
        <a:ext cx="6591035" cy="9406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E5389-9D67-4099-BFEB-6A8F75F415BD}">
      <dsp:nvSpPr>
        <dsp:cNvPr id="0" name=""/>
        <dsp:cNvSpPr/>
      </dsp:nvSpPr>
      <dsp:spPr>
        <a:xfrm>
          <a:off x="0" y="513793"/>
          <a:ext cx="6692813" cy="1221041"/>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t>Access to technology devices to produce the work required </a:t>
          </a:r>
        </a:p>
      </dsp:txBody>
      <dsp:txXfrm>
        <a:off x="59606" y="573399"/>
        <a:ext cx="6573601" cy="1101829"/>
      </dsp:txXfrm>
    </dsp:sp>
    <dsp:sp modelId="{5538CC4B-3166-47A7-A71F-7FEF3315B4CE}">
      <dsp:nvSpPr>
        <dsp:cNvPr id="0" name=""/>
        <dsp:cNvSpPr/>
      </dsp:nvSpPr>
      <dsp:spPr>
        <a:xfrm>
          <a:off x="0" y="1801074"/>
          <a:ext cx="6692813" cy="1221041"/>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Confidence/beliefs about the self, relating to some/all of the above </a:t>
          </a:r>
        </a:p>
      </dsp:txBody>
      <dsp:txXfrm>
        <a:off x="59606" y="1860680"/>
        <a:ext cx="6573601" cy="1101829"/>
      </dsp:txXfrm>
    </dsp:sp>
    <dsp:sp modelId="{517D3556-865A-4CA3-8BC1-CCCF12F23584}">
      <dsp:nvSpPr>
        <dsp:cNvPr id="0" name=""/>
        <dsp:cNvSpPr/>
      </dsp:nvSpPr>
      <dsp:spPr>
        <a:xfrm>
          <a:off x="0" y="3088355"/>
          <a:ext cx="6692813" cy="1221041"/>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The processes involved in managing academic material, learning and producing coherent responses to tasks required (learning to learn) </a:t>
          </a:r>
        </a:p>
      </dsp:txBody>
      <dsp:txXfrm>
        <a:off x="59606" y="3147961"/>
        <a:ext cx="6573601" cy="11018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7D86FD-1BDA-4661-B83A-DB97F296DD7E}">
      <dsp:nvSpPr>
        <dsp:cNvPr id="0" name=""/>
        <dsp:cNvSpPr/>
      </dsp:nvSpPr>
      <dsp:spPr>
        <a:xfrm>
          <a:off x="0" y="1015638"/>
          <a:ext cx="11185265" cy="187502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97D763-8D1B-47C9-9F5A-6AA32DE59BF3}">
      <dsp:nvSpPr>
        <dsp:cNvPr id="0" name=""/>
        <dsp:cNvSpPr/>
      </dsp:nvSpPr>
      <dsp:spPr>
        <a:xfrm>
          <a:off x="567195" y="1437519"/>
          <a:ext cx="1031264" cy="10312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035D797-8506-442B-B693-9F4B5E2B4D2F}">
      <dsp:nvSpPr>
        <dsp:cNvPr id="0" name=""/>
        <dsp:cNvSpPr/>
      </dsp:nvSpPr>
      <dsp:spPr>
        <a:xfrm>
          <a:off x="2165654" y="1015638"/>
          <a:ext cx="9019610" cy="1875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440" tIns="198440" rIns="198440" bIns="198440" numCol="1" spcCol="1270" anchor="ctr" anchorCtr="0">
          <a:noAutofit/>
        </a:bodyPr>
        <a:lstStyle/>
        <a:p>
          <a:pPr lvl="0" algn="l" defTabSz="1022350" rtl="0">
            <a:lnSpc>
              <a:spcPct val="100000"/>
            </a:lnSpc>
            <a:spcBef>
              <a:spcPct val="0"/>
            </a:spcBef>
            <a:spcAft>
              <a:spcPct val="35000"/>
            </a:spcAft>
          </a:pPr>
          <a:r>
            <a:rPr lang="en-IE" sz="2300" i="1" kern="1200" dirty="0"/>
            <a:t>When writing or devising the </a:t>
          </a:r>
          <a:r>
            <a:rPr lang="en-IE" sz="2300" i="1" kern="1200" dirty="0" smtClean="0"/>
            <a:t>task/assignment: Think</a:t>
          </a:r>
          <a:r>
            <a:rPr lang="en-IE" sz="2300" kern="1200" dirty="0" smtClean="0"/>
            <a:t> </a:t>
          </a:r>
          <a:r>
            <a:rPr lang="en-IE" sz="2300" kern="1200" dirty="0"/>
            <a:t>about the learning outcome and whether the evidence requires a demonstration of understanding or something more complex, structure questions according to the verbs in Bloom’s Taxonomy</a:t>
          </a:r>
          <a:endParaRPr lang="en-US" sz="2300" kern="1200" dirty="0">
            <a:latin typeface="Trebuchet MS" panose="020B0603020202020204"/>
          </a:endParaRPr>
        </a:p>
      </dsp:txBody>
      <dsp:txXfrm>
        <a:off x="2165654" y="1015638"/>
        <a:ext cx="9019610" cy="1875025"/>
      </dsp:txXfrm>
    </dsp:sp>
    <dsp:sp modelId="{FD79F622-752B-4544-B4BD-00449FC2FB76}">
      <dsp:nvSpPr>
        <dsp:cNvPr id="0" name=""/>
        <dsp:cNvSpPr/>
      </dsp:nvSpPr>
      <dsp:spPr>
        <a:xfrm>
          <a:off x="0" y="3359420"/>
          <a:ext cx="11185265" cy="187502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DBEC42-79FC-4BAF-83C0-65A156428564}">
      <dsp:nvSpPr>
        <dsp:cNvPr id="0" name=""/>
        <dsp:cNvSpPr/>
      </dsp:nvSpPr>
      <dsp:spPr>
        <a:xfrm>
          <a:off x="567195" y="3781301"/>
          <a:ext cx="1031264" cy="10312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85EF669-89B2-4BD4-BD21-B268F2F32DAC}">
      <dsp:nvSpPr>
        <dsp:cNvPr id="0" name=""/>
        <dsp:cNvSpPr/>
      </dsp:nvSpPr>
      <dsp:spPr>
        <a:xfrm>
          <a:off x="2165654" y="3359420"/>
          <a:ext cx="9019610" cy="1875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440" tIns="198440" rIns="198440" bIns="198440" numCol="1" spcCol="1270" anchor="ctr" anchorCtr="0">
          <a:noAutofit/>
        </a:bodyPr>
        <a:lstStyle/>
        <a:p>
          <a:pPr lvl="0" algn="l" defTabSz="1022350" rtl="0">
            <a:lnSpc>
              <a:spcPct val="100000"/>
            </a:lnSpc>
            <a:spcBef>
              <a:spcPct val="0"/>
            </a:spcBef>
            <a:spcAft>
              <a:spcPct val="35000"/>
            </a:spcAft>
          </a:pPr>
          <a:r>
            <a:rPr lang="en-IE" sz="2300" i="1" kern="1200" dirty="0"/>
            <a:t>When writing the brief:</a:t>
          </a:r>
          <a:r>
            <a:rPr lang="en-IE" sz="2300" i="1" kern="1200" dirty="0">
              <a:latin typeface="Trebuchet MS" panose="020B0603020202020204"/>
            </a:rPr>
            <a:t> </a:t>
          </a:r>
          <a:r>
            <a:rPr lang="en-IE" sz="2300" kern="1200" dirty="0"/>
            <a:t>Think of a brief as the scaffolding a learner requires to attempt their assignment and task, use plain English, and step by step clear instructions</a:t>
          </a:r>
          <a:endParaRPr lang="en-US" sz="2300" kern="1200" dirty="0"/>
        </a:p>
      </dsp:txBody>
      <dsp:txXfrm>
        <a:off x="2165654" y="3359420"/>
        <a:ext cx="9019610" cy="18750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AA8F8-37EF-441E-A2FD-4DA619D97ED6}">
      <dsp:nvSpPr>
        <dsp:cNvPr id="0" name=""/>
        <dsp:cNvSpPr/>
      </dsp:nvSpPr>
      <dsp:spPr>
        <a:xfrm>
          <a:off x="0" y="3198"/>
          <a:ext cx="9618133" cy="6811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05457A-D8AE-4F25-9B3F-EED39126C998}">
      <dsp:nvSpPr>
        <dsp:cNvPr id="0" name=""/>
        <dsp:cNvSpPr/>
      </dsp:nvSpPr>
      <dsp:spPr>
        <a:xfrm>
          <a:off x="206057" y="156463"/>
          <a:ext cx="374649" cy="374649"/>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747F8CE-1A49-4186-AE3B-6D144FBE1A79}">
      <dsp:nvSpPr>
        <dsp:cNvPr id="0" name=""/>
        <dsp:cNvSpPr/>
      </dsp:nvSpPr>
      <dsp:spPr>
        <a:xfrm>
          <a:off x="786764" y="3198"/>
          <a:ext cx="8831368" cy="681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092" tIns="72092" rIns="72092" bIns="72092" numCol="1" spcCol="1270" anchor="ctr" anchorCtr="0">
          <a:noAutofit/>
        </a:bodyPr>
        <a:lstStyle/>
        <a:p>
          <a:pPr lvl="0" algn="l" defTabSz="844550">
            <a:lnSpc>
              <a:spcPct val="90000"/>
            </a:lnSpc>
            <a:spcBef>
              <a:spcPct val="0"/>
            </a:spcBef>
            <a:spcAft>
              <a:spcPct val="35000"/>
            </a:spcAft>
          </a:pPr>
          <a:r>
            <a:rPr lang="en-IE" sz="1900" kern="1200" dirty="0"/>
            <a:t>Be literacy aware, expect that some learners are having literacy difficulties</a:t>
          </a:r>
          <a:endParaRPr lang="en-US" sz="1900" kern="1200" dirty="0"/>
        </a:p>
      </dsp:txBody>
      <dsp:txXfrm>
        <a:off x="786764" y="3198"/>
        <a:ext cx="8831368" cy="681180"/>
      </dsp:txXfrm>
    </dsp:sp>
    <dsp:sp modelId="{8BD9B9C6-8055-42E4-803D-843B95B0D00B}">
      <dsp:nvSpPr>
        <dsp:cNvPr id="0" name=""/>
        <dsp:cNvSpPr/>
      </dsp:nvSpPr>
      <dsp:spPr>
        <a:xfrm>
          <a:off x="0" y="854674"/>
          <a:ext cx="9618133" cy="6811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25F46A-40B6-4481-AE8F-9BADCA7E3498}">
      <dsp:nvSpPr>
        <dsp:cNvPr id="0" name=""/>
        <dsp:cNvSpPr/>
      </dsp:nvSpPr>
      <dsp:spPr>
        <a:xfrm>
          <a:off x="206057" y="1007939"/>
          <a:ext cx="374649" cy="374649"/>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C21E84-3EAA-493E-A909-9F9FCA0E6B9D}">
      <dsp:nvSpPr>
        <dsp:cNvPr id="0" name=""/>
        <dsp:cNvSpPr/>
      </dsp:nvSpPr>
      <dsp:spPr>
        <a:xfrm>
          <a:off x="786764" y="854674"/>
          <a:ext cx="8831368" cy="681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092" tIns="72092" rIns="72092" bIns="72092" numCol="1" spcCol="1270" anchor="ctr" anchorCtr="0">
          <a:noAutofit/>
        </a:bodyPr>
        <a:lstStyle/>
        <a:p>
          <a:pPr lvl="0" algn="l" defTabSz="844550">
            <a:lnSpc>
              <a:spcPct val="90000"/>
            </a:lnSpc>
            <a:spcBef>
              <a:spcPct val="0"/>
            </a:spcBef>
            <a:spcAft>
              <a:spcPct val="35000"/>
            </a:spcAft>
          </a:pPr>
          <a:r>
            <a:rPr lang="en-IE" sz="1900" kern="1200" dirty="0"/>
            <a:t>Encourage dialogue as much as possible, encourage questions</a:t>
          </a:r>
          <a:endParaRPr lang="en-US" sz="1900" kern="1200" dirty="0"/>
        </a:p>
      </dsp:txBody>
      <dsp:txXfrm>
        <a:off x="786764" y="854674"/>
        <a:ext cx="8831368" cy="681180"/>
      </dsp:txXfrm>
    </dsp:sp>
    <dsp:sp modelId="{8D959F87-DADD-4589-87BD-B951F6DBCAFE}">
      <dsp:nvSpPr>
        <dsp:cNvPr id="0" name=""/>
        <dsp:cNvSpPr/>
      </dsp:nvSpPr>
      <dsp:spPr>
        <a:xfrm>
          <a:off x="0" y="1706150"/>
          <a:ext cx="9618133" cy="6811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701D50-3FBC-4C08-BD15-7854F3D39EDF}">
      <dsp:nvSpPr>
        <dsp:cNvPr id="0" name=""/>
        <dsp:cNvSpPr/>
      </dsp:nvSpPr>
      <dsp:spPr>
        <a:xfrm>
          <a:off x="206057" y="1859416"/>
          <a:ext cx="374649" cy="374649"/>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72A4CBF-EFD3-48AA-8C03-74C58AD249FD}">
      <dsp:nvSpPr>
        <dsp:cNvPr id="0" name=""/>
        <dsp:cNvSpPr/>
      </dsp:nvSpPr>
      <dsp:spPr>
        <a:xfrm>
          <a:off x="786764" y="1706150"/>
          <a:ext cx="8831368" cy="681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092" tIns="72092" rIns="72092" bIns="72092" numCol="1" spcCol="1270" anchor="ctr" anchorCtr="0">
          <a:noAutofit/>
        </a:bodyPr>
        <a:lstStyle/>
        <a:p>
          <a:pPr lvl="0" algn="l" defTabSz="844550">
            <a:lnSpc>
              <a:spcPct val="90000"/>
            </a:lnSpc>
            <a:spcBef>
              <a:spcPct val="0"/>
            </a:spcBef>
            <a:spcAft>
              <a:spcPct val="35000"/>
            </a:spcAft>
          </a:pPr>
          <a:r>
            <a:rPr lang="en-IE" sz="1900" kern="1200" dirty="0"/>
            <a:t>Try a non-threatening scan for literacy/numeracy difficulties (Handout 4.1)</a:t>
          </a:r>
          <a:endParaRPr lang="en-US" sz="1900" kern="1200" dirty="0"/>
        </a:p>
      </dsp:txBody>
      <dsp:txXfrm>
        <a:off x="786764" y="1706150"/>
        <a:ext cx="8831368" cy="681180"/>
      </dsp:txXfrm>
    </dsp:sp>
    <dsp:sp modelId="{42A65C47-37FF-46C9-9D85-BD2BCDEFCDB0}">
      <dsp:nvSpPr>
        <dsp:cNvPr id="0" name=""/>
        <dsp:cNvSpPr/>
      </dsp:nvSpPr>
      <dsp:spPr>
        <a:xfrm>
          <a:off x="0" y="2557626"/>
          <a:ext cx="9618133" cy="68118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8C1961-05CA-45FD-8853-399A9A82F1BC}">
      <dsp:nvSpPr>
        <dsp:cNvPr id="0" name=""/>
        <dsp:cNvSpPr/>
      </dsp:nvSpPr>
      <dsp:spPr>
        <a:xfrm>
          <a:off x="206057" y="2710892"/>
          <a:ext cx="374649" cy="374649"/>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6BE228E-4356-4328-948E-4A893131B888}">
      <dsp:nvSpPr>
        <dsp:cNvPr id="0" name=""/>
        <dsp:cNvSpPr/>
      </dsp:nvSpPr>
      <dsp:spPr>
        <a:xfrm>
          <a:off x="786764" y="2557626"/>
          <a:ext cx="8831368" cy="681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092" tIns="72092" rIns="72092" bIns="72092" numCol="1" spcCol="1270" anchor="ctr" anchorCtr="0">
          <a:noAutofit/>
        </a:bodyPr>
        <a:lstStyle/>
        <a:p>
          <a:pPr lvl="0" algn="l" defTabSz="844550">
            <a:lnSpc>
              <a:spcPct val="90000"/>
            </a:lnSpc>
            <a:spcBef>
              <a:spcPct val="0"/>
            </a:spcBef>
            <a:spcAft>
              <a:spcPct val="35000"/>
            </a:spcAft>
          </a:pPr>
          <a:r>
            <a:rPr lang="en-IE" sz="1900" kern="1200" dirty="0"/>
            <a:t>Identify the literacy demands of the course - create a glossary of terms and useful vocabulary</a:t>
          </a:r>
          <a:endParaRPr lang="en-US" sz="1900" kern="1200" dirty="0"/>
        </a:p>
      </dsp:txBody>
      <dsp:txXfrm>
        <a:off x="786764" y="2557626"/>
        <a:ext cx="8831368" cy="681180"/>
      </dsp:txXfrm>
    </dsp:sp>
    <dsp:sp modelId="{30400E48-9D06-4756-BC4B-CD9643138150}">
      <dsp:nvSpPr>
        <dsp:cNvPr id="0" name=""/>
        <dsp:cNvSpPr/>
      </dsp:nvSpPr>
      <dsp:spPr>
        <a:xfrm>
          <a:off x="0" y="3409102"/>
          <a:ext cx="9618133" cy="68118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30653C-7E21-44E0-BE4B-DC5E2B447C41}">
      <dsp:nvSpPr>
        <dsp:cNvPr id="0" name=""/>
        <dsp:cNvSpPr/>
      </dsp:nvSpPr>
      <dsp:spPr>
        <a:xfrm>
          <a:off x="206057" y="3562368"/>
          <a:ext cx="374649" cy="374649"/>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D347183-ADBD-4CD4-8020-61DEA0081084}">
      <dsp:nvSpPr>
        <dsp:cNvPr id="0" name=""/>
        <dsp:cNvSpPr/>
      </dsp:nvSpPr>
      <dsp:spPr>
        <a:xfrm>
          <a:off x="786764" y="3409102"/>
          <a:ext cx="8831368" cy="681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092" tIns="72092" rIns="72092" bIns="72092" numCol="1" spcCol="1270" anchor="ctr" anchorCtr="0">
          <a:noAutofit/>
        </a:bodyPr>
        <a:lstStyle/>
        <a:p>
          <a:pPr lvl="0" algn="l" defTabSz="844550">
            <a:lnSpc>
              <a:spcPct val="90000"/>
            </a:lnSpc>
            <a:spcBef>
              <a:spcPct val="0"/>
            </a:spcBef>
            <a:spcAft>
              <a:spcPct val="35000"/>
            </a:spcAft>
          </a:pPr>
          <a:r>
            <a:rPr lang="en-IE" sz="1900" kern="1200" dirty="0"/>
            <a:t>Explain how to read (skimming, in-depth reading, note-taking while reading)</a:t>
          </a:r>
          <a:endParaRPr lang="en-US" sz="1900" kern="1200" dirty="0"/>
        </a:p>
      </dsp:txBody>
      <dsp:txXfrm>
        <a:off x="786764" y="3409102"/>
        <a:ext cx="8831368" cy="6811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B8E59-F3BB-49D9-A2E4-88E50F2CD8A8}">
      <dsp:nvSpPr>
        <dsp:cNvPr id="0" name=""/>
        <dsp:cNvSpPr/>
      </dsp:nvSpPr>
      <dsp:spPr>
        <a:xfrm>
          <a:off x="0" y="1543"/>
          <a:ext cx="9703368" cy="65789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931415-5FDC-43E8-89B2-EF9F10C9F8B4}">
      <dsp:nvSpPr>
        <dsp:cNvPr id="0" name=""/>
        <dsp:cNvSpPr/>
      </dsp:nvSpPr>
      <dsp:spPr>
        <a:xfrm>
          <a:off x="199013" y="149570"/>
          <a:ext cx="361842" cy="361842"/>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CDD2656-1182-4F83-B995-9970B68D747A}">
      <dsp:nvSpPr>
        <dsp:cNvPr id="0" name=""/>
        <dsp:cNvSpPr/>
      </dsp:nvSpPr>
      <dsp:spPr>
        <a:xfrm>
          <a:off x="759869" y="1543"/>
          <a:ext cx="8943498" cy="657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627" tIns="69627" rIns="69627" bIns="69627" numCol="1" spcCol="1270" anchor="ctr" anchorCtr="0">
          <a:noAutofit/>
        </a:bodyPr>
        <a:lstStyle/>
        <a:p>
          <a:pPr lvl="0" algn="l" defTabSz="844550">
            <a:lnSpc>
              <a:spcPct val="90000"/>
            </a:lnSpc>
            <a:spcBef>
              <a:spcPct val="0"/>
            </a:spcBef>
            <a:spcAft>
              <a:spcPct val="35000"/>
            </a:spcAft>
          </a:pPr>
          <a:r>
            <a:rPr lang="en-IE" sz="1900" kern="1200" dirty="0"/>
            <a:t>Explain writing approaches (explain mind-mapping, drafting, final versions)</a:t>
          </a:r>
          <a:endParaRPr lang="en-US" sz="1900" kern="1200" dirty="0"/>
        </a:p>
      </dsp:txBody>
      <dsp:txXfrm>
        <a:off x="759869" y="1543"/>
        <a:ext cx="8943498" cy="657895"/>
      </dsp:txXfrm>
    </dsp:sp>
    <dsp:sp modelId="{53875F93-A449-48D1-A9C8-70BD685C6459}">
      <dsp:nvSpPr>
        <dsp:cNvPr id="0" name=""/>
        <dsp:cNvSpPr/>
      </dsp:nvSpPr>
      <dsp:spPr>
        <a:xfrm>
          <a:off x="0" y="823913"/>
          <a:ext cx="9703368" cy="65789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D8AD1E-1C53-4DAD-9893-7FB2C131EDAF}">
      <dsp:nvSpPr>
        <dsp:cNvPr id="0" name=""/>
        <dsp:cNvSpPr/>
      </dsp:nvSpPr>
      <dsp:spPr>
        <a:xfrm>
          <a:off x="199013" y="971940"/>
          <a:ext cx="361842" cy="361842"/>
        </a:xfrm>
        <a:prstGeom prst="rect">
          <a:avLst/>
        </a:prstGeom>
        <a:blipFill>
          <a:blip xmlns:r="http://schemas.openxmlformats.org/officeDocument/2006/relationships"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7C832E0-FF76-4C82-8ECE-C8E1867C48CF}">
      <dsp:nvSpPr>
        <dsp:cNvPr id="0" name=""/>
        <dsp:cNvSpPr/>
      </dsp:nvSpPr>
      <dsp:spPr>
        <a:xfrm>
          <a:off x="759869" y="823913"/>
          <a:ext cx="8943498" cy="657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627" tIns="69627" rIns="69627" bIns="69627" numCol="1" spcCol="1270" anchor="ctr" anchorCtr="0">
          <a:noAutofit/>
        </a:bodyPr>
        <a:lstStyle/>
        <a:p>
          <a:pPr lvl="0" algn="l" defTabSz="844550">
            <a:lnSpc>
              <a:spcPct val="90000"/>
            </a:lnSpc>
            <a:spcBef>
              <a:spcPct val="0"/>
            </a:spcBef>
            <a:spcAft>
              <a:spcPct val="35000"/>
            </a:spcAft>
          </a:pPr>
          <a:r>
            <a:rPr lang="en-IE" sz="1900" kern="1200" dirty="0"/>
            <a:t>Create templates to scaffold assignments</a:t>
          </a:r>
          <a:endParaRPr lang="en-US" sz="1900" kern="1200" dirty="0"/>
        </a:p>
      </dsp:txBody>
      <dsp:txXfrm>
        <a:off x="759869" y="823913"/>
        <a:ext cx="8943498" cy="657895"/>
      </dsp:txXfrm>
    </dsp:sp>
    <dsp:sp modelId="{848BE1F9-2DD6-4552-B9A4-8F4A827A010C}">
      <dsp:nvSpPr>
        <dsp:cNvPr id="0" name=""/>
        <dsp:cNvSpPr/>
      </dsp:nvSpPr>
      <dsp:spPr>
        <a:xfrm>
          <a:off x="0" y="1646283"/>
          <a:ext cx="9703368" cy="65789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D45091-81B6-407F-9EE5-C45E44813510}">
      <dsp:nvSpPr>
        <dsp:cNvPr id="0" name=""/>
        <dsp:cNvSpPr/>
      </dsp:nvSpPr>
      <dsp:spPr>
        <a:xfrm>
          <a:off x="199013" y="1794309"/>
          <a:ext cx="361842" cy="361842"/>
        </a:xfrm>
        <a:prstGeom prst="rect">
          <a:avLst/>
        </a:prstGeom>
        <a:blipFill>
          <a:blip xmlns:r="http://schemas.openxmlformats.org/officeDocument/2006/relationships"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8737A49-505D-4461-9EEF-14D54B14DCE3}">
      <dsp:nvSpPr>
        <dsp:cNvPr id="0" name=""/>
        <dsp:cNvSpPr/>
      </dsp:nvSpPr>
      <dsp:spPr>
        <a:xfrm>
          <a:off x="759869" y="1646283"/>
          <a:ext cx="8943498" cy="657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627" tIns="69627" rIns="69627" bIns="69627" numCol="1" spcCol="1270" anchor="ctr" anchorCtr="0">
          <a:noAutofit/>
        </a:bodyPr>
        <a:lstStyle/>
        <a:p>
          <a:pPr lvl="0" algn="l" defTabSz="844550">
            <a:lnSpc>
              <a:spcPct val="90000"/>
            </a:lnSpc>
            <a:spcBef>
              <a:spcPct val="0"/>
            </a:spcBef>
            <a:spcAft>
              <a:spcPct val="35000"/>
            </a:spcAft>
          </a:pPr>
          <a:r>
            <a:rPr lang="en-IE" sz="1900" kern="1200" dirty="0"/>
            <a:t>Use Bloom’s taxonomy to scaffold the learner </a:t>
          </a:r>
          <a:endParaRPr lang="en-US" sz="1900" kern="1200" dirty="0"/>
        </a:p>
      </dsp:txBody>
      <dsp:txXfrm>
        <a:off x="759869" y="1646283"/>
        <a:ext cx="8943498" cy="657895"/>
      </dsp:txXfrm>
    </dsp:sp>
    <dsp:sp modelId="{4E281E49-914F-4567-9EF1-B202B4F90D65}">
      <dsp:nvSpPr>
        <dsp:cNvPr id="0" name=""/>
        <dsp:cNvSpPr/>
      </dsp:nvSpPr>
      <dsp:spPr>
        <a:xfrm>
          <a:off x="0" y="2468652"/>
          <a:ext cx="9703368" cy="65789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6FC991-7721-4385-85FE-2353972CB169}">
      <dsp:nvSpPr>
        <dsp:cNvPr id="0" name=""/>
        <dsp:cNvSpPr/>
      </dsp:nvSpPr>
      <dsp:spPr>
        <a:xfrm>
          <a:off x="199013" y="2616679"/>
          <a:ext cx="361842" cy="361842"/>
        </a:xfrm>
        <a:prstGeom prst="rect">
          <a:avLst/>
        </a:prstGeom>
        <a:blipFill>
          <a:blip xmlns:r="http://schemas.openxmlformats.org/officeDocument/2006/relationships"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9449612-B719-45B9-9902-1FC33E77B59D}">
      <dsp:nvSpPr>
        <dsp:cNvPr id="0" name=""/>
        <dsp:cNvSpPr/>
      </dsp:nvSpPr>
      <dsp:spPr>
        <a:xfrm>
          <a:off x="759869" y="2468652"/>
          <a:ext cx="8943498" cy="657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627" tIns="69627" rIns="69627" bIns="69627" numCol="1" spcCol="1270" anchor="ctr" anchorCtr="0">
          <a:noAutofit/>
        </a:bodyPr>
        <a:lstStyle/>
        <a:p>
          <a:pPr lvl="0" algn="l" defTabSz="844550">
            <a:lnSpc>
              <a:spcPct val="90000"/>
            </a:lnSpc>
            <a:spcBef>
              <a:spcPct val="0"/>
            </a:spcBef>
            <a:spcAft>
              <a:spcPct val="35000"/>
            </a:spcAft>
          </a:pPr>
          <a:r>
            <a:rPr lang="en-IE" sz="1900" kern="1200" dirty="0"/>
            <a:t>Know that this approach will be appreciated by the learners</a:t>
          </a:r>
          <a:endParaRPr lang="en-US" sz="1900" kern="1200" dirty="0"/>
        </a:p>
      </dsp:txBody>
      <dsp:txXfrm>
        <a:off x="759869" y="2468652"/>
        <a:ext cx="8943498" cy="657895"/>
      </dsp:txXfrm>
    </dsp:sp>
    <dsp:sp modelId="{B1E6E8E6-E953-4535-B577-BEC0F6D3137E}">
      <dsp:nvSpPr>
        <dsp:cNvPr id="0" name=""/>
        <dsp:cNvSpPr/>
      </dsp:nvSpPr>
      <dsp:spPr>
        <a:xfrm>
          <a:off x="0" y="3291022"/>
          <a:ext cx="9703368" cy="657895"/>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1A2419-102C-435B-88BC-C6F67FA7B01C}">
      <dsp:nvSpPr>
        <dsp:cNvPr id="0" name=""/>
        <dsp:cNvSpPr/>
      </dsp:nvSpPr>
      <dsp:spPr>
        <a:xfrm>
          <a:off x="199013" y="3439049"/>
          <a:ext cx="361842" cy="361842"/>
        </a:xfrm>
        <a:prstGeom prst="rect">
          <a:avLst/>
        </a:prstGeom>
        <a:blipFill>
          <a:blip xmlns:r="http://schemas.openxmlformats.org/officeDocument/2006/relationships"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E4F7517-FE5F-4CFF-85EF-BE228E857BEF}">
      <dsp:nvSpPr>
        <dsp:cNvPr id="0" name=""/>
        <dsp:cNvSpPr/>
      </dsp:nvSpPr>
      <dsp:spPr>
        <a:xfrm>
          <a:off x="759869" y="3291022"/>
          <a:ext cx="8943498" cy="657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627" tIns="69627" rIns="69627" bIns="69627" numCol="1" spcCol="1270" anchor="ctr" anchorCtr="0">
          <a:noAutofit/>
        </a:bodyPr>
        <a:lstStyle/>
        <a:p>
          <a:pPr lvl="0" algn="l" defTabSz="844550">
            <a:lnSpc>
              <a:spcPct val="90000"/>
            </a:lnSpc>
            <a:spcBef>
              <a:spcPct val="0"/>
            </a:spcBef>
            <a:spcAft>
              <a:spcPct val="35000"/>
            </a:spcAft>
          </a:pPr>
          <a:r>
            <a:rPr lang="en-IE" sz="1900" kern="1200" dirty="0"/>
            <a:t>If it is available in your service, seek support from a literacy specialist</a:t>
          </a:r>
          <a:endParaRPr lang="en-US" sz="1900" kern="1200" dirty="0"/>
        </a:p>
      </dsp:txBody>
      <dsp:txXfrm>
        <a:off x="759869" y="3291022"/>
        <a:ext cx="8943498" cy="657895"/>
      </dsp:txXfrm>
    </dsp:sp>
    <dsp:sp modelId="{43F0AF38-45B2-4454-8FE2-0B6BB6BAEC6E}">
      <dsp:nvSpPr>
        <dsp:cNvPr id="0" name=""/>
        <dsp:cNvSpPr/>
      </dsp:nvSpPr>
      <dsp:spPr>
        <a:xfrm>
          <a:off x="0" y="4113392"/>
          <a:ext cx="9703368" cy="65789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BEAB1A-6980-4AD1-8D30-85F2DAF59847}">
      <dsp:nvSpPr>
        <dsp:cNvPr id="0" name=""/>
        <dsp:cNvSpPr/>
      </dsp:nvSpPr>
      <dsp:spPr>
        <a:xfrm>
          <a:off x="199013" y="4261418"/>
          <a:ext cx="361842" cy="361842"/>
        </a:xfrm>
        <a:prstGeom prst="rect">
          <a:avLst/>
        </a:prstGeom>
        <a:blipFill>
          <a:blip xmlns:r="http://schemas.openxmlformats.org/officeDocument/2006/relationships"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0EBF547-20EB-42F8-84A8-B8C62BF51E0E}">
      <dsp:nvSpPr>
        <dsp:cNvPr id="0" name=""/>
        <dsp:cNvSpPr/>
      </dsp:nvSpPr>
      <dsp:spPr>
        <a:xfrm>
          <a:off x="759869" y="4113392"/>
          <a:ext cx="8943498" cy="657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627" tIns="69627" rIns="69627" bIns="69627" numCol="1" spcCol="1270" anchor="ctr" anchorCtr="0">
          <a:noAutofit/>
        </a:bodyPr>
        <a:lstStyle/>
        <a:p>
          <a:pPr lvl="0" algn="l" defTabSz="844550">
            <a:lnSpc>
              <a:spcPct val="90000"/>
            </a:lnSpc>
            <a:spcBef>
              <a:spcPct val="0"/>
            </a:spcBef>
            <a:spcAft>
              <a:spcPct val="35000"/>
            </a:spcAft>
          </a:pPr>
          <a:r>
            <a:rPr lang="en-IE" sz="1900" kern="1200" dirty="0"/>
            <a:t>Lots of resources available at: </a:t>
          </a:r>
          <a:r>
            <a:rPr lang="en-IE" sz="1900" kern="1200" dirty="0">
              <a:hlinkClick xmlns:r="http://schemas.openxmlformats.org/officeDocument/2006/relationships" r:id="rId14"/>
            </a:rPr>
            <a:t>https://www.fess.ie/resource-library/literacy-and-numeracy</a:t>
          </a:r>
          <a:r>
            <a:rPr lang="en-IE" sz="1900" kern="1200" dirty="0"/>
            <a:t> </a:t>
          </a:r>
          <a:endParaRPr lang="en-US" sz="1900" kern="1200" dirty="0"/>
        </a:p>
      </dsp:txBody>
      <dsp:txXfrm>
        <a:off x="759869" y="4113392"/>
        <a:ext cx="8943498" cy="6578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276B7-F0D4-4B86-A3EC-EAE9307A2B19}">
      <dsp:nvSpPr>
        <dsp:cNvPr id="0" name=""/>
        <dsp:cNvSpPr/>
      </dsp:nvSpPr>
      <dsp:spPr>
        <a:xfrm>
          <a:off x="1260343" y="474"/>
          <a:ext cx="2475310" cy="1485186"/>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a:t>Who is responsible for literacy integration?</a:t>
          </a:r>
          <a:endParaRPr lang="en-US" sz="1500" kern="1200" dirty="0"/>
        </a:p>
      </dsp:txBody>
      <dsp:txXfrm>
        <a:off x="1260343" y="474"/>
        <a:ext cx="2475310" cy="1485186"/>
      </dsp:txXfrm>
    </dsp:sp>
    <dsp:sp modelId="{AD54515C-9530-4EB1-85F6-B2CBE4D58B66}">
      <dsp:nvSpPr>
        <dsp:cNvPr id="0" name=""/>
        <dsp:cNvSpPr/>
      </dsp:nvSpPr>
      <dsp:spPr>
        <a:xfrm>
          <a:off x="3983184" y="474"/>
          <a:ext cx="2475310" cy="1485186"/>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a:t>The centre decides who will develop and manage the whole centre approach to literacy integration</a:t>
          </a:r>
          <a:endParaRPr lang="en-US" sz="1500" kern="1200" dirty="0"/>
        </a:p>
      </dsp:txBody>
      <dsp:txXfrm>
        <a:off x="3983184" y="474"/>
        <a:ext cx="2475310" cy="1485186"/>
      </dsp:txXfrm>
    </dsp:sp>
    <dsp:sp modelId="{8EB6443E-371F-4905-AE80-C5452108463E}">
      <dsp:nvSpPr>
        <dsp:cNvPr id="0" name=""/>
        <dsp:cNvSpPr/>
      </dsp:nvSpPr>
      <dsp:spPr>
        <a:xfrm>
          <a:off x="6706025" y="474"/>
          <a:ext cx="2475310" cy="1485186"/>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a:t>A team is set up to draw up a policy for integration, this might involve programme managers, learning support staff, guidance staff</a:t>
          </a:r>
          <a:endParaRPr lang="en-US" sz="1500" kern="1200" dirty="0"/>
        </a:p>
      </dsp:txBody>
      <dsp:txXfrm>
        <a:off x="6706025" y="474"/>
        <a:ext cx="2475310" cy="1485186"/>
      </dsp:txXfrm>
    </dsp:sp>
    <dsp:sp modelId="{FB565EDF-5806-4D77-8D50-786203B02D5F}">
      <dsp:nvSpPr>
        <dsp:cNvPr id="0" name=""/>
        <dsp:cNvSpPr/>
      </dsp:nvSpPr>
      <dsp:spPr>
        <a:xfrm>
          <a:off x="1260343" y="1733191"/>
          <a:ext cx="2475310" cy="1485186"/>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a:t>A link is formed with a literacy specialist (local Adult Literacy Organiser) </a:t>
          </a:r>
          <a:endParaRPr lang="en-US" sz="1500" kern="1200" dirty="0"/>
        </a:p>
      </dsp:txBody>
      <dsp:txXfrm>
        <a:off x="1260343" y="1733191"/>
        <a:ext cx="2475310" cy="1485186"/>
      </dsp:txXfrm>
    </dsp:sp>
    <dsp:sp modelId="{33B28B69-6785-4D82-84BF-67CF9B3055AA}">
      <dsp:nvSpPr>
        <dsp:cNvPr id="0" name=""/>
        <dsp:cNvSpPr/>
      </dsp:nvSpPr>
      <dsp:spPr>
        <a:xfrm>
          <a:off x="3983184" y="1733191"/>
          <a:ext cx="2475310" cy="1485186"/>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a:t>The centre, supported by the ALO, provides training on literacy awareness and integration</a:t>
          </a:r>
          <a:endParaRPr lang="en-US" sz="1500" kern="1200" dirty="0"/>
        </a:p>
      </dsp:txBody>
      <dsp:txXfrm>
        <a:off x="3983184" y="1733191"/>
        <a:ext cx="2475310" cy="1485186"/>
      </dsp:txXfrm>
    </dsp:sp>
    <dsp:sp modelId="{FCC9E0CC-87E8-4384-84FE-F16AC2A898DB}">
      <dsp:nvSpPr>
        <dsp:cNvPr id="0" name=""/>
        <dsp:cNvSpPr/>
      </dsp:nvSpPr>
      <dsp:spPr>
        <a:xfrm>
          <a:off x="6706025" y="1733191"/>
          <a:ext cx="2475310" cy="1485186"/>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a:t>The approach to integrating literacy and numeracy is decided on and monitored</a:t>
          </a:r>
          <a:endParaRPr lang="en-US" sz="1500" kern="1200" dirty="0"/>
        </a:p>
      </dsp:txBody>
      <dsp:txXfrm>
        <a:off x="6706025" y="1733191"/>
        <a:ext cx="2475310" cy="1485186"/>
      </dsp:txXfrm>
    </dsp:sp>
    <dsp:sp modelId="{6DC0A80A-529A-4340-B46D-7D713267A390}">
      <dsp:nvSpPr>
        <dsp:cNvPr id="0" name=""/>
        <dsp:cNvSpPr/>
      </dsp:nvSpPr>
      <dsp:spPr>
        <a:xfrm>
          <a:off x="2621763" y="3465909"/>
          <a:ext cx="2475310" cy="1485186"/>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a:t>Possibility of ongoing support from ALO, depending on local services</a:t>
          </a:r>
          <a:endParaRPr lang="en-US" sz="1500" kern="1200" dirty="0"/>
        </a:p>
      </dsp:txBody>
      <dsp:txXfrm>
        <a:off x="2621763" y="3465909"/>
        <a:ext cx="2475310" cy="1485186"/>
      </dsp:txXfrm>
    </dsp:sp>
    <dsp:sp modelId="{57E28C7C-6D2A-4BF7-880F-07963E73AB4C}">
      <dsp:nvSpPr>
        <dsp:cNvPr id="0" name=""/>
        <dsp:cNvSpPr/>
      </dsp:nvSpPr>
      <dsp:spPr>
        <a:xfrm>
          <a:off x="5344605" y="3465909"/>
          <a:ext cx="2475310" cy="1485186"/>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E" sz="1500" kern="1200" dirty="0"/>
            <a:t>ETBI </a:t>
          </a:r>
          <a:r>
            <a:rPr lang="en-IE" sz="1500" kern="1200" dirty="0">
              <a:latin typeface="Trebuchet MS" panose="020B0603020202020204"/>
            </a:rPr>
            <a:t>Framework</a:t>
          </a:r>
          <a:r>
            <a:rPr lang="en-IE" sz="1500" kern="1200" dirty="0"/>
            <a:t>, NALA Guidelines</a:t>
          </a:r>
          <a:endParaRPr lang="en-US" sz="1500" kern="1200" dirty="0"/>
        </a:p>
      </dsp:txBody>
      <dsp:txXfrm>
        <a:off x="5344605" y="3465909"/>
        <a:ext cx="2475310" cy="1485186"/>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5DCC44-D111-4B26-84CB-2F0E4503EDE4}" type="datetimeFigureOut">
              <a:rPr lang="en-IE" smtClean="0"/>
              <a:t>05/06/2021</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CED51E-4CF9-4D53-97D2-B96541743D74}" type="slidenum">
              <a:rPr lang="en-IE" smtClean="0"/>
              <a:t>‹#›</a:t>
            </a:fld>
            <a:endParaRPr lang="en-IE" dirty="0"/>
          </a:p>
        </p:txBody>
      </p:sp>
    </p:spTree>
    <p:extLst>
      <p:ext uri="{BB962C8B-B14F-4D97-AF65-F5344CB8AC3E}">
        <p14:creationId xmlns:p14="http://schemas.microsoft.com/office/powerpoint/2010/main" val="324407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fess.ie/resource-library/literacy-and-numeracy"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file:///C:\Users\Gwen\Documents\Personal\Prep\solas_fet_strategy_web.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fess.ie/resource-library/literacy-and-numeracy"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etbi.ie/wp-content/uploads/2017/11/Updated-ETBI-Intlit-doc.docx" TargetMode="External"/><Relationship Id="rId4" Type="http://schemas.openxmlformats.org/officeDocument/2006/relationships/hyperlink" Target="https://www.halloffame.outreach.ou.edu/inductions/hof-2013/sticht/"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media.rmit.edu.au/learninglab/content/language-literacy-numeracy-tafe"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fess.ie/resource-library/writing-and-referencing-resources"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i="1" kern="1200" dirty="0">
                <a:solidFill>
                  <a:schemeClr val="tx1"/>
                </a:solidFill>
                <a:effectLst/>
                <a:latin typeface="+mn-lt"/>
                <a:ea typeface="+mn-ea"/>
                <a:cs typeface="+mn-cs"/>
              </a:rPr>
              <a:t>5</a:t>
            </a:r>
            <a:r>
              <a:rPr lang="en-IE" sz="1200" b="1" i="1" kern="1200" baseline="0" dirty="0">
                <a:solidFill>
                  <a:schemeClr val="tx1"/>
                </a:solidFill>
                <a:effectLst/>
                <a:latin typeface="+mn-lt"/>
                <a:ea typeface="+mn-ea"/>
                <a:cs typeface="+mn-cs"/>
              </a:rPr>
              <a:t> minutes</a:t>
            </a:r>
          </a:p>
          <a:p>
            <a:pPr>
              <a:defRPr/>
            </a:pPr>
            <a:endParaRPr lang="en-IE" b="1" i="1" dirty="0">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Welcome all back, take feedback from any extension activity, allow time for any questions from last week.</a:t>
            </a:r>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1</a:t>
            </a:fld>
            <a:endParaRPr lang="en-IE" dirty="0"/>
          </a:p>
        </p:txBody>
      </p:sp>
    </p:spTree>
    <p:extLst>
      <p:ext uri="{BB962C8B-B14F-4D97-AF65-F5344CB8AC3E}">
        <p14:creationId xmlns:p14="http://schemas.microsoft.com/office/powerpoint/2010/main" val="3032498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5 Minutes</a:t>
            </a:r>
            <a:endParaRPr lang="en-US" dirty="0"/>
          </a:p>
        </p:txBody>
      </p:sp>
      <p:sp>
        <p:nvSpPr>
          <p:cNvPr id="4" name="Slide Number Placeholder 3"/>
          <p:cNvSpPr>
            <a:spLocks noGrp="1"/>
          </p:cNvSpPr>
          <p:nvPr>
            <p:ph type="sldNum" sz="quarter" idx="5"/>
          </p:nvPr>
        </p:nvSpPr>
        <p:spPr/>
        <p:txBody>
          <a:bodyPr/>
          <a:lstStyle/>
          <a:p>
            <a:fld id="{7ECED51E-4CF9-4D53-97D2-B96541743D74}" type="slidenum">
              <a:rPr lang="en-IE" smtClean="0"/>
              <a:t>10</a:t>
            </a:fld>
            <a:endParaRPr lang="en-IE" dirty="0"/>
          </a:p>
        </p:txBody>
      </p:sp>
    </p:spTree>
    <p:extLst>
      <p:ext uri="{BB962C8B-B14F-4D97-AF65-F5344CB8AC3E}">
        <p14:creationId xmlns:p14="http://schemas.microsoft.com/office/powerpoint/2010/main" val="2953460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5</a:t>
            </a:r>
            <a:r>
              <a:rPr lang="en-IE" b="1" i="1" baseline="0" dirty="0"/>
              <a:t> minutes</a:t>
            </a:r>
          </a:p>
          <a:p>
            <a:pPr>
              <a:defRPr/>
            </a:pPr>
            <a:endParaRPr lang="en-IE" b="1" i="1" dirty="0"/>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If we look at the six verbs in the pyramid, note the bottom three are related to lower order thinking skills and the top three to higher order skills. If the learner needs to simply read and remember something, they are using lower order thinking skills. So too if asked to demonstrate their understanding through presenting something they have read in their own words, for instance writing short report on a topic they are researching, and knowing how to reference if quoting. Application of a theory/equation is more complex, but still regarded as a lower order skill. The three higher order skills are actually quite complex thinking skills, they are thinking skills learned over many years of study, possibly formed in senior cycle in secondary school and on in to university education. Not all learners will come to FET with these skills.</a:t>
            </a:r>
          </a:p>
          <a:p>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11</a:t>
            </a:fld>
            <a:endParaRPr lang="en-IE" dirty="0"/>
          </a:p>
        </p:txBody>
      </p:sp>
    </p:spTree>
    <p:extLst>
      <p:ext uri="{BB962C8B-B14F-4D97-AF65-F5344CB8AC3E}">
        <p14:creationId xmlns:p14="http://schemas.microsoft.com/office/powerpoint/2010/main" val="399554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5 minutes</a:t>
            </a:r>
          </a:p>
          <a:p>
            <a:pPr>
              <a:defRPr/>
            </a:pPr>
            <a:endParaRPr lang="en-IE" b="1" i="1" dirty="0"/>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When devising assignments and briefs, it is useful to keep Bloom’s verbs in mind. Simply written briefs do not take away from the complexity of the assignment. It may be the case that the learner must produce a piece of critical analysis, which is a higher order skill, however the brief can be written in plain English (which we will discuss next week) to help the learner understand what is expected of them. There can be a misconception sometimes that the language used on a brief must equate to the complexity of the task required, but often that is not the case. Briefs can be written so they are the scaffolding the learner requires in order for them to independently approach assignments.</a:t>
            </a:r>
          </a:p>
          <a:p>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12</a:t>
            </a:fld>
            <a:endParaRPr lang="en-IE" dirty="0"/>
          </a:p>
        </p:txBody>
      </p:sp>
    </p:spTree>
    <p:extLst>
      <p:ext uri="{BB962C8B-B14F-4D97-AF65-F5344CB8AC3E}">
        <p14:creationId xmlns:p14="http://schemas.microsoft.com/office/powerpoint/2010/main" val="1407264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1" i="1" kern="1200" dirty="0">
                <a:solidFill>
                  <a:schemeClr val="tx1"/>
                </a:solidFill>
                <a:effectLst/>
                <a:latin typeface="+mn-lt"/>
                <a:ea typeface="+mn-ea"/>
                <a:cs typeface="+mn-cs"/>
              </a:rPr>
              <a:t>10 mins</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Talk through the list on the slide, encouraging in particular dialogue. Remind the participants of Freire’s approach to teaching, avoiding the ‘jug &amp; mug’ didactic approach and encouraging more discussion and group work. With a new group, teachers might want to find out what the learner already knows, or find out where the gaps are in their learning. This can be done through a variety of classroom based activities, such as a True/False activity. Talk through the method in handout </a:t>
            </a:r>
            <a:r>
              <a:rPr lang="en-IE" dirty="0"/>
              <a:t>6.1</a:t>
            </a:r>
            <a:r>
              <a:rPr lang="en-IE" sz="1200" kern="1200" dirty="0">
                <a:solidFill>
                  <a:schemeClr val="tx1"/>
                </a:solidFill>
                <a:effectLst/>
                <a:latin typeface="+mn-lt"/>
                <a:ea typeface="+mn-ea"/>
                <a:cs typeface="+mn-cs"/>
              </a:rPr>
              <a:t>. From such activities, the teacher may find out they have to ‘pre-teach’ some elements of the course, or create a glossary of terms/vocabulary relating to the course.</a:t>
            </a:r>
            <a:endParaRPr lang="en-IE" sz="1200" kern="1200" dirty="0">
              <a:solidFill>
                <a:schemeClr val="tx1"/>
              </a:solidFill>
              <a:effectLst/>
              <a:latin typeface="+mn-lt"/>
              <a:cs typeface="Calibri" panose="020F0502020204030204"/>
            </a:endParaRPr>
          </a:p>
          <a:p>
            <a:r>
              <a:rPr lang="en-IE" sz="1200" kern="1200" dirty="0">
                <a:solidFill>
                  <a:schemeClr val="tx1"/>
                </a:solidFill>
                <a:effectLst/>
                <a:latin typeface="+mn-lt"/>
                <a:ea typeface="+mn-ea"/>
                <a:cs typeface="+mn-cs"/>
              </a:rPr>
              <a:t>Teachers can get lots of ideas, and there are existing materials to support the FET teacher, on the FESS website at </a:t>
            </a:r>
            <a:r>
              <a:rPr lang="en-IE" sz="1200" u="sng" kern="1200" dirty="0">
                <a:solidFill>
                  <a:schemeClr val="tx1"/>
                </a:solidFill>
                <a:effectLst/>
                <a:latin typeface="+mn-lt"/>
                <a:ea typeface="+mn-ea"/>
                <a:cs typeface="+mn-cs"/>
                <a:hlinkClick r:id="rId3"/>
              </a:rPr>
              <a:t>https://www.fess.ie/resource-library/literacy-and-numeracy</a:t>
            </a:r>
            <a:r>
              <a:rPr lang="en-IE" sz="1200" kern="1200" dirty="0">
                <a:solidFill>
                  <a:schemeClr val="tx1"/>
                </a:solidFill>
                <a:effectLst/>
                <a:latin typeface="+mn-lt"/>
                <a:ea typeface="+mn-ea"/>
                <a:cs typeface="+mn-cs"/>
              </a:rPr>
              <a:t> </a:t>
            </a:r>
          </a:p>
          <a:p>
            <a:endParaRPr lang="en-IE" dirty="0"/>
          </a:p>
          <a:p>
            <a:r>
              <a:rPr lang="en-IE" sz="1200" kern="1200" dirty="0">
                <a:solidFill>
                  <a:schemeClr val="tx1"/>
                </a:solidFill>
                <a:effectLst/>
                <a:latin typeface="+mn-lt"/>
                <a:ea typeface="+mn-ea"/>
                <a:cs typeface="+mn-cs"/>
              </a:rPr>
              <a:t>Explain that the next two sessions will give explicit ideas to support reading, writing &amp; numeracy supports, but that for the moment, remember the following:</a:t>
            </a:r>
          </a:p>
          <a:p>
            <a:pPr lvl="0"/>
            <a:r>
              <a:rPr lang="en-IE" sz="1200" kern="1200" dirty="0">
                <a:solidFill>
                  <a:schemeClr val="tx1"/>
                </a:solidFill>
                <a:effectLst/>
                <a:latin typeface="+mn-lt"/>
                <a:ea typeface="+mn-ea"/>
                <a:cs typeface="+mn-cs"/>
              </a:rPr>
              <a:t>reading skills vary according to the task and it helps to explain to the learner which reading skill is required will support them, e.g. do they need to skim for factual information, do they need to note take while reading so they can reference later in an assignment, do they need to read something a number of times to evaluate it and form their own opinion?</a:t>
            </a:r>
          </a:p>
          <a:p>
            <a:endParaRPr lang="en-IE" dirty="0"/>
          </a:p>
          <a:p>
            <a:pPr lvl="0"/>
            <a:r>
              <a:rPr lang="en-IE" sz="1200" kern="1200" dirty="0">
                <a:solidFill>
                  <a:schemeClr val="tx1"/>
                </a:solidFill>
                <a:effectLst/>
                <a:latin typeface="+mn-lt"/>
                <a:ea typeface="+mn-ea"/>
                <a:cs typeface="+mn-cs"/>
              </a:rPr>
              <a:t>Writing good assignments is a skill which will develop over the course with good feedback. Explain to the learner that a well written assignment starts with reading the brief to understand the requirements, creating a mind-map of ideas to organise thoughts, and putting these ideas into a first draft. Explain to the learner that each sentence should go some way to answering the question, and to write with the question in mind. Remind the learner to refer to the ETBI/FET guides to writing and referencing.</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Depending on the ETB and location of services, there may be an opportunity to avail of the support of your local literacy service. Adult Literacy Organisers may have resources to support teachers/centres.</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 </a:t>
            </a:r>
          </a:p>
          <a:p>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13</a:t>
            </a:fld>
            <a:endParaRPr lang="en-IE" dirty="0"/>
          </a:p>
        </p:txBody>
      </p:sp>
    </p:spTree>
    <p:extLst>
      <p:ext uri="{BB962C8B-B14F-4D97-AF65-F5344CB8AC3E}">
        <p14:creationId xmlns:p14="http://schemas.microsoft.com/office/powerpoint/2010/main" val="4284614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1" i="1" kern="1200" dirty="0">
                <a:solidFill>
                  <a:schemeClr val="tx1"/>
                </a:solidFill>
                <a:effectLst/>
                <a:latin typeface="+mn-lt"/>
                <a:ea typeface="+mn-ea"/>
                <a:cs typeface="+mn-cs"/>
              </a:rPr>
              <a:t>3 minutes</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The participant may have taken the whole 6-week course, or may just be taking this session as a standalone. If part of the course, refer the participant back to How Learning Works to remind them of a variety of approached to reading. If not, the participant may need skimming, scanning and other reading methods explained.</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If all assignments and briefs have a similar template, the learner gets used to what is being asked of them. Use Bloom’s taxonomy to support writing the briefs and assignments.</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Take heart that your learner will appreciate the efforts you are going to and seek support from a local literacy service if you require more direction or help.</a:t>
            </a:r>
          </a:p>
          <a:p>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14</a:t>
            </a:fld>
            <a:endParaRPr lang="en-IE" dirty="0"/>
          </a:p>
        </p:txBody>
      </p:sp>
    </p:spTree>
    <p:extLst>
      <p:ext uri="{BB962C8B-B14F-4D97-AF65-F5344CB8AC3E}">
        <p14:creationId xmlns:p14="http://schemas.microsoft.com/office/powerpoint/2010/main" val="3808228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1" i="1" kern="1200" dirty="0">
                <a:solidFill>
                  <a:schemeClr val="tx1"/>
                </a:solidFill>
                <a:effectLst/>
                <a:latin typeface="+mn-lt"/>
                <a:ea typeface="+mn-ea"/>
                <a:cs typeface="+mn-cs"/>
              </a:rPr>
              <a:t>10 minutes</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At the time of writing ETBI had not yet published an anticipated framework for literacy integration in FET. However, there are existing models in practice and numerous resources available. NALA have completed work on a resource for integration which is available both on their website and through the FESS link. </a:t>
            </a:r>
            <a:endParaRPr lang="en-IE" dirty="0"/>
          </a:p>
          <a:p>
            <a:endParaRPr lang="en-IE" dirty="0"/>
          </a:p>
          <a:p>
            <a:r>
              <a:rPr lang="en-IE" sz="1200" kern="1200" dirty="0">
                <a:solidFill>
                  <a:schemeClr val="tx1"/>
                </a:solidFill>
                <a:effectLst/>
                <a:latin typeface="+mn-lt"/>
                <a:ea typeface="+mn-ea"/>
                <a:cs typeface="+mn-cs"/>
              </a:rPr>
              <a:t>When we look at who might be responsible for integrating literacy throughout FET programmes there are four approaches, all dependent on each other:</a:t>
            </a:r>
            <a:endParaRPr lang="en-IE" dirty="0">
              <a:ea typeface="+mn-ea"/>
              <a:cs typeface="+mn-cs"/>
            </a:endParaRPr>
          </a:p>
          <a:p>
            <a:pPr marL="285750" lvl="0" indent="-285750">
              <a:buFont typeface="Arial"/>
              <a:buChar char="•"/>
            </a:pPr>
            <a:r>
              <a:rPr lang="en-IE" sz="1200" kern="1200" dirty="0">
                <a:solidFill>
                  <a:schemeClr val="tx1"/>
                </a:solidFill>
                <a:effectLst/>
                <a:latin typeface="+mn-lt"/>
                <a:ea typeface="+mn-ea"/>
                <a:cs typeface="+mn-cs"/>
              </a:rPr>
              <a:t>Policy makers</a:t>
            </a:r>
            <a:endParaRPr lang="en-IE" sz="1200" kern="1200" dirty="0">
              <a:solidFill>
                <a:schemeClr val="tx1"/>
              </a:solidFill>
              <a:effectLst/>
              <a:latin typeface="+mn-lt"/>
              <a:cs typeface="Calibri" panose="020F0502020204030204"/>
            </a:endParaRPr>
          </a:p>
          <a:p>
            <a:pPr marL="285750" lvl="0" indent="-285750">
              <a:buFont typeface="Arial"/>
              <a:buChar char="•"/>
            </a:pPr>
            <a:r>
              <a:rPr lang="en-IE" sz="1200" kern="1200" dirty="0">
                <a:solidFill>
                  <a:schemeClr val="tx1"/>
                </a:solidFill>
                <a:effectLst/>
                <a:latin typeface="+mn-lt"/>
                <a:ea typeface="+mn-ea"/>
                <a:cs typeface="+mn-cs"/>
              </a:rPr>
              <a:t>Programme developers/writers</a:t>
            </a:r>
            <a:endParaRPr lang="en-IE" sz="1200" kern="1200" dirty="0">
              <a:solidFill>
                <a:schemeClr val="tx1"/>
              </a:solidFill>
              <a:effectLst/>
              <a:latin typeface="+mn-lt"/>
              <a:cs typeface="Calibri" panose="020F0502020204030204"/>
            </a:endParaRPr>
          </a:p>
          <a:p>
            <a:pPr marL="285750" lvl="0" indent="-285750">
              <a:buFont typeface="Arial"/>
              <a:buChar char="•"/>
            </a:pPr>
            <a:r>
              <a:rPr lang="en-IE" sz="1200" kern="1200" dirty="0">
                <a:solidFill>
                  <a:schemeClr val="tx1"/>
                </a:solidFill>
                <a:effectLst/>
                <a:latin typeface="+mn-lt"/>
                <a:ea typeface="+mn-ea"/>
                <a:cs typeface="+mn-cs"/>
              </a:rPr>
              <a:t>FET centres – Heads of centres, literacy integration teams</a:t>
            </a:r>
            <a:endParaRPr lang="en-IE" sz="1200" kern="1200" dirty="0">
              <a:solidFill>
                <a:schemeClr val="tx1"/>
              </a:solidFill>
              <a:effectLst/>
              <a:latin typeface="+mn-lt"/>
              <a:cs typeface="Calibri" panose="020F0502020204030204"/>
            </a:endParaRPr>
          </a:p>
          <a:p>
            <a:pPr marL="285750" lvl="0" indent="-285750">
              <a:buFont typeface="Arial"/>
              <a:buChar char="•"/>
            </a:pPr>
            <a:r>
              <a:rPr lang="en-IE" sz="1200" kern="1200" dirty="0">
                <a:solidFill>
                  <a:schemeClr val="tx1"/>
                </a:solidFill>
                <a:effectLst/>
                <a:latin typeface="+mn-lt"/>
                <a:ea typeface="+mn-ea"/>
                <a:cs typeface="+mn-cs"/>
              </a:rPr>
              <a:t>Teachers/facilitators</a:t>
            </a:r>
            <a:endParaRPr lang="en-IE" sz="1200" kern="1200" dirty="0">
              <a:solidFill>
                <a:schemeClr val="tx1"/>
              </a:solidFill>
              <a:effectLst/>
              <a:latin typeface="+mn-lt"/>
              <a:cs typeface="Calibri" panose="020F0502020204030204"/>
            </a:endParaRP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Ultimately, successful integration is dependent on all of the above. This slide aims to take a glimpse at a whole centre approach, but it is not the aim of this course to dictate how any centre/ETB might approach literacy integration. A whole centre approach takes long term planning, cooperation of all staff and support from literacy specialists. This slide however aims to give an overview of an approach for consideration.</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 </a:t>
            </a:r>
          </a:p>
          <a:p>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15</a:t>
            </a:fld>
            <a:endParaRPr lang="en-IE" dirty="0"/>
          </a:p>
        </p:txBody>
      </p:sp>
    </p:spTree>
    <p:extLst>
      <p:ext uri="{BB962C8B-B14F-4D97-AF65-F5344CB8AC3E}">
        <p14:creationId xmlns:p14="http://schemas.microsoft.com/office/powerpoint/2010/main" val="2412137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dirty="0"/>
              <a:t>24 minutes </a:t>
            </a:r>
            <a:endParaRPr lang="en-US" dirty="0">
              <a:cs typeface="Calibri"/>
            </a:endParaRPr>
          </a:p>
          <a:p>
            <a:r>
              <a:rPr lang="en-US" b="1" i="1" dirty="0"/>
              <a:t>2 minute Intro</a:t>
            </a:r>
            <a:endParaRPr lang="en-US" dirty="0"/>
          </a:p>
          <a:p>
            <a:r>
              <a:rPr lang="en-US" b="1" i="1" dirty="0"/>
              <a:t>10 minutes in Breakout Room</a:t>
            </a:r>
            <a:endParaRPr lang="en-US" dirty="0"/>
          </a:p>
          <a:p>
            <a:r>
              <a:rPr lang="en-US" b="1" i="1" dirty="0"/>
              <a:t>3 minutes / group x max 4 groups</a:t>
            </a:r>
            <a:endParaRPr lang="en-US" dirty="0"/>
          </a:p>
          <a:p>
            <a:pPr marL="171450" indent="-171450">
              <a:buFont typeface="Arial,Sans-Serif"/>
              <a:buChar char="•"/>
            </a:pPr>
            <a:endParaRPr lang="en-US" dirty="0"/>
          </a:p>
          <a:p>
            <a:r>
              <a:rPr lang="en-US" dirty="0"/>
              <a:t>Introduce the Breakout Room.</a:t>
            </a:r>
            <a:endParaRPr lang="en-IE" dirty="0"/>
          </a:p>
          <a:p>
            <a:pPr marL="171450" indent="-171450">
              <a:buFont typeface="Arial,Sans-Serif"/>
              <a:buChar char="•"/>
            </a:pPr>
            <a:endParaRPr lang="en-US" dirty="0"/>
          </a:p>
          <a:p>
            <a:r>
              <a:rPr lang="en-US" b="1" dirty="0"/>
              <a:t>Task: </a:t>
            </a:r>
            <a:endParaRPr lang="en-US" dirty="0"/>
          </a:p>
          <a:p>
            <a:r>
              <a:rPr lang="en-US" b="1" dirty="0"/>
              <a:t>Reflecting on opportunities for integrating literacy within the class setting and within your wider organisation, identify some practical ways that you could support the integration process. What challenges exist to integrating literacy in the further education and training sector?</a:t>
            </a:r>
            <a:r>
              <a:rPr lang="en-US" dirty="0"/>
              <a:t> </a:t>
            </a:r>
            <a:endParaRPr lang="en-US" b="1" dirty="0">
              <a:cs typeface="Calibri"/>
            </a:endParaRPr>
          </a:p>
          <a:p>
            <a:pPr marL="171450" indent="-171450">
              <a:buFont typeface="Arial,Sans-Serif"/>
              <a:buChar char="•"/>
            </a:pPr>
            <a:endParaRPr lang="en-US" dirty="0"/>
          </a:p>
          <a:p>
            <a:r>
              <a:rPr lang="en-US" dirty="0"/>
              <a:t>Group 3 or 4 participants to each room. Groups should identify one person to takes notes and feedback from the task at the end.</a:t>
            </a:r>
            <a:endParaRPr lang="en-US" dirty="0">
              <a:cs typeface="Calibri"/>
            </a:endParaRPr>
          </a:p>
          <a:p>
            <a:pPr marL="171450" indent="-171450">
              <a:buFont typeface="Arial,Sans-Serif"/>
              <a:buChar char="•"/>
            </a:pPr>
            <a:endParaRPr lang="en-US" dirty="0"/>
          </a:p>
          <a:p>
            <a:r>
              <a:rPr lang="en-US" dirty="0"/>
              <a:t>Give 8 minutes for discussion, with 2 minutes countdown time for the breakout rooms. </a:t>
            </a:r>
          </a:p>
          <a:p>
            <a:endParaRPr lang="en-US" dirty="0">
              <a:cs typeface="Calibri" panose="020F0502020204030204"/>
            </a:endParaRPr>
          </a:p>
          <a:p>
            <a:r>
              <a:rPr lang="en-IE" dirty="0"/>
              <a:t>When the breakout rooms close, give 3 minutes to each group to share their feedback and discuss new approaches and ideas encountered. </a:t>
            </a:r>
            <a:endParaRPr lang="en-US" dirty="0"/>
          </a:p>
        </p:txBody>
      </p:sp>
      <p:sp>
        <p:nvSpPr>
          <p:cNvPr id="4" name="Slide Number Placeholder 3"/>
          <p:cNvSpPr>
            <a:spLocks noGrp="1"/>
          </p:cNvSpPr>
          <p:nvPr>
            <p:ph type="sldNum" sz="quarter" idx="5"/>
          </p:nvPr>
        </p:nvSpPr>
        <p:spPr/>
        <p:txBody>
          <a:bodyPr/>
          <a:lstStyle/>
          <a:p>
            <a:fld id="{7ECED51E-4CF9-4D53-97D2-B96541743D74}" type="slidenum">
              <a:rPr lang="en-IE" smtClean="0"/>
              <a:t>16</a:t>
            </a:fld>
            <a:endParaRPr lang="en-IE" dirty="0"/>
          </a:p>
        </p:txBody>
      </p:sp>
    </p:spTree>
    <p:extLst>
      <p:ext uri="{BB962C8B-B14F-4D97-AF65-F5344CB8AC3E}">
        <p14:creationId xmlns:p14="http://schemas.microsoft.com/office/powerpoint/2010/main" val="477945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3 minutes</a:t>
            </a:r>
            <a:endParaRPr lang="en-IE" dirty="0"/>
          </a:p>
          <a:p>
            <a:endParaRPr lang="en-IE" dirty="0"/>
          </a:p>
          <a:p>
            <a:r>
              <a:rPr lang="en-IE" dirty="0"/>
              <a:t>Introduce the Course Evaluation and do a quick recap on the areas covered over the last six session.</a:t>
            </a:r>
            <a:endParaRPr lang="en-US" dirty="0"/>
          </a:p>
          <a:p>
            <a:endParaRPr lang="en-IE" dirty="0">
              <a:cs typeface="Calibri"/>
            </a:endParaRPr>
          </a:p>
          <a:p>
            <a:r>
              <a:rPr lang="en-IE" dirty="0">
                <a:cs typeface="Calibri"/>
              </a:rPr>
              <a:t>Place the link to the evaluation in the chat box and ask everyone to take a few minutes to complete it now. </a:t>
            </a:r>
          </a:p>
          <a:p>
            <a:endParaRPr lang="en-IE" dirty="0">
              <a:cs typeface="Calibri"/>
            </a:endParaRPr>
          </a:p>
          <a:p>
            <a:r>
              <a:rPr lang="en-IE" dirty="0">
                <a:cs typeface="Calibri"/>
              </a:rPr>
              <a:t>Thanks everyone for their attendance and very valuable and insightful inputs.</a:t>
            </a:r>
          </a:p>
          <a:p>
            <a:endParaRPr lang="en-IE" dirty="0">
              <a:cs typeface="Calibri"/>
            </a:endParaRPr>
          </a:p>
          <a:p>
            <a:r>
              <a:rPr lang="en-IE" dirty="0">
                <a:cs typeface="Calibri"/>
              </a:rPr>
              <a:t>Ask for any final questions before closing the session.</a:t>
            </a:r>
          </a:p>
          <a:p>
            <a:endParaRPr lang="en-IE" dirty="0">
              <a:cs typeface="Calibri"/>
            </a:endParaRPr>
          </a:p>
          <a:p>
            <a:r>
              <a:rPr lang="en-IE" dirty="0">
                <a:cs typeface="Calibri"/>
              </a:rPr>
              <a:t>Make your contact details available once more and ensure that participants know that they can contact you and your team for support and advice with all things literacy-related at any time.</a:t>
            </a:r>
          </a:p>
          <a:p>
            <a:endParaRPr lang="en-IE"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7ECED51E-4CF9-4D53-97D2-B96541743D74}" type="slidenum">
              <a:rPr lang="en-IE" smtClean="0"/>
              <a:t>17</a:t>
            </a:fld>
            <a:endParaRPr lang="en-IE" dirty="0"/>
          </a:p>
        </p:txBody>
      </p:sp>
    </p:spTree>
    <p:extLst>
      <p:ext uri="{BB962C8B-B14F-4D97-AF65-F5344CB8AC3E}">
        <p14:creationId xmlns:p14="http://schemas.microsoft.com/office/powerpoint/2010/main" val="1597992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b="1" i="1" dirty="0"/>
              <a:t>15</a:t>
            </a:r>
            <a:r>
              <a:rPr lang="en-IE" sz="1200" b="1" i="1" kern="1200" baseline="0" dirty="0">
                <a:solidFill>
                  <a:schemeClr val="tx1"/>
                </a:solidFill>
                <a:effectLst/>
                <a:latin typeface="+mn-lt"/>
                <a:ea typeface="+mn-ea"/>
                <a:cs typeface="+mn-cs"/>
              </a:rPr>
              <a:t> minutes</a:t>
            </a:r>
          </a:p>
          <a:p>
            <a:pPr>
              <a:defRPr/>
            </a:pPr>
            <a:endParaRPr lang="en-IE" b="1" i="1" dirty="0"/>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Welcome all back, take feedback from any extension activity, allow time for any questions from last week.</a:t>
            </a:r>
          </a:p>
          <a:p>
            <a:pPr>
              <a:defRPr/>
            </a:pPr>
            <a:endParaRPr lang="en-IE" dirty="0">
              <a:cs typeface="Calibri" panose="020F0502020204030204"/>
            </a:endParaRPr>
          </a:p>
          <a:p>
            <a:pPr>
              <a:defRPr/>
            </a:pPr>
            <a:r>
              <a:rPr lang="en-US" dirty="0"/>
              <a:t>Recap on the extension activity from session 5. We will be using a Menti to take some written feedback and there will be time for discussion then.</a:t>
            </a:r>
            <a:endParaRPr lang="en-US" dirty="0">
              <a:cs typeface="Calibri"/>
            </a:endParaRPr>
          </a:p>
          <a:p>
            <a:pPr>
              <a:defRPr/>
            </a:pPr>
            <a:endParaRPr lang="en-US" dirty="0"/>
          </a:p>
          <a:p>
            <a:pPr>
              <a:spcBef>
                <a:spcPts val="1000"/>
              </a:spcBef>
              <a:defRPr/>
            </a:pPr>
            <a:r>
              <a:rPr lang="en-US" dirty="0"/>
              <a:t>Introduce the Menti, which should take the format of an</a:t>
            </a:r>
            <a:r>
              <a:rPr lang="en-GB" dirty="0"/>
              <a:t> “Open Ended” Menti with the question </a:t>
            </a:r>
            <a:r>
              <a:rPr lang="en-US" b="1" dirty="0"/>
              <a:t>"Reflecting on a lesson you have already created, consider how would you integrate the principles of good literacy practice and </a:t>
            </a:r>
            <a:r>
              <a:rPr lang="en-US" b="1" dirty="0" smtClean="0"/>
              <a:t>Universal </a:t>
            </a:r>
            <a:r>
              <a:rPr lang="en-US" b="1" dirty="0"/>
              <a:t>Design for Learning to make the delivery more literacy-accessible. Be creative about how the content is delivered. Allow options for assessment that can play to a variety of learning styles."</a:t>
            </a:r>
            <a:endParaRPr lang="en-US" b="1" dirty="0">
              <a:cs typeface="Calibri"/>
            </a:endParaRPr>
          </a:p>
          <a:p>
            <a:pPr>
              <a:defRPr/>
            </a:pPr>
            <a:endParaRPr lang="en-US" dirty="0"/>
          </a:p>
          <a:p>
            <a:pPr>
              <a:defRPr/>
            </a:pPr>
            <a:r>
              <a:rPr lang="en-US" dirty="0"/>
              <a:t>Share the Mentimeter.com presentation on screen so that all participants can: (1) see the menti code to enter, and (2) see other participants' submissions.</a:t>
            </a:r>
          </a:p>
          <a:p>
            <a:pPr>
              <a:defRPr/>
            </a:pPr>
            <a:endParaRPr lang="en-US" dirty="0"/>
          </a:p>
          <a:p>
            <a:pPr>
              <a:defRPr/>
            </a:pPr>
            <a:r>
              <a:rPr lang="en-US" dirty="0"/>
              <a:t>As submissions appear identify emerging themes. Identifying themes, ask participants to elaborate on their ideas and to ask questions of the facilitators to deepen their awareness and practice in particular areas. Allow some time for discussion amongst the group.</a:t>
            </a:r>
          </a:p>
          <a:p>
            <a:pPr>
              <a:defRPr/>
            </a:pPr>
            <a:endParaRPr lang="en-US" dirty="0"/>
          </a:p>
          <a:p>
            <a:pPr>
              <a:defRPr/>
            </a:pPr>
            <a:r>
              <a:rPr lang="en-US" dirty="0"/>
              <a:t>There will not be time to take verbal feedback from every participant. Reassure participants that they can follow up with the facilitators after sessions.</a:t>
            </a:r>
          </a:p>
          <a:p>
            <a:pPr>
              <a:defRPr/>
            </a:pPr>
            <a:endParaRPr lang="en-IE" dirty="0">
              <a:cs typeface="Calibri" panose="020F0502020204030204"/>
            </a:endParaRPr>
          </a:p>
        </p:txBody>
      </p:sp>
      <p:sp>
        <p:nvSpPr>
          <p:cNvPr id="4" name="Slide Number Placeholder 3"/>
          <p:cNvSpPr>
            <a:spLocks noGrp="1"/>
          </p:cNvSpPr>
          <p:nvPr>
            <p:ph type="sldNum" sz="quarter" idx="10"/>
          </p:nvPr>
        </p:nvSpPr>
        <p:spPr/>
        <p:txBody>
          <a:bodyPr/>
          <a:lstStyle/>
          <a:p>
            <a:fld id="{7ECED51E-4CF9-4D53-97D2-B96541743D74}" type="slidenum">
              <a:rPr lang="en-IE" smtClean="0"/>
              <a:t>2</a:t>
            </a:fld>
            <a:endParaRPr lang="en-IE" dirty="0"/>
          </a:p>
        </p:txBody>
      </p:sp>
    </p:spTree>
    <p:extLst>
      <p:ext uri="{BB962C8B-B14F-4D97-AF65-F5344CB8AC3E}">
        <p14:creationId xmlns:p14="http://schemas.microsoft.com/office/powerpoint/2010/main" val="2279837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i="1" kern="1200" dirty="0">
                <a:solidFill>
                  <a:schemeClr val="tx1"/>
                </a:solidFill>
                <a:effectLst/>
                <a:latin typeface="+mn-lt"/>
                <a:ea typeface="+mn-ea"/>
                <a:cs typeface="+mn-cs"/>
              </a:rPr>
              <a:t>3</a:t>
            </a:r>
            <a:r>
              <a:rPr lang="en-IE" sz="1200" b="1" i="1" kern="1200" baseline="0" dirty="0">
                <a:solidFill>
                  <a:schemeClr val="tx1"/>
                </a:solidFill>
                <a:effectLst/>
                <a:latin typeface="+mn-lt"/>
                <a:ea typeface="+mn-ea"/>
                <a:cs typeface="+mn-cs"/>
              </a:rPr>
              <a:t> minutes</a:t>
            </a:r>
            <a:endParaRPr lang="en-IE" sz="1200" b="1" i="1" kern="1200" dirty="0">
              <a:solidFill>
                <a:schemeClr val="tx1"/>
              </a:solidFill>
              <a:effectLst/>
              <a:latin typeface="+mn-lt"/>
              <a:ea typeface="+mn-ea"/>
              <a:cs typeface="+mn-cs"/>
            </a:endParaRPr>
          </a:p>
          <a:p>
            <a:pPr>
              <a:defRPr/>
            </a:pPr>
            <a:endParaRPr lang="en-IE" b="1" i="1" dirty="0"/>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Explain the session aims for this session. Note that at the time of writing, the 10-year Adult Literacy Numeracy &amp; Digital Literacy Strategy for Ireland had not been published, nor the ETBI Framework for Literacy Integration, so this session may require ongoing updates.</a:t>
            </a:r>
          </a:p>
          <a:p>
            <a:endParaRPr lang="en-IE" dirty="0"/>
          </a:p>
          <a:p>
            <a:r>
              <a:rPr lang="en-IE" dirty="0">
                <a:cs typeface="Calibri" panose="020F0502020204030204"/>
              </a:rPr>
              <a:t>Look to the NALA guidelines for whole centre integration.</a:t>
            </a:r>
          </a:p>
        </p:txBody>
      </p:sp>
      <p:sp>
        <p:nvSpPr>
          <p:cNvPr id="4" name="Slide Number Placeholder 3"/>
          <p:cNvSpPr>
            <a:spLocks noGrp="1"/>
          </p:cNvSpPr>
          <p:nvPr>
            <p:ph type="sldNum" sz="quarter" idx="10"/>
          </p:nvPr>
        </p:nvSpPr>
        <p:spPr/>
        <p:txBody>
          <a:bodyPr/>
          <a:lstStyle/>
          <a:p>
            <a:fld id="{7ECED51E-4CF9-4D53-97D2-B96541743D74}" type="slidenum">
              <a:rPr lang="en-IE" smtClean="0"/>
              <a:t>3</a:t>
            </a:fld>
            <a:endParaRPr lang="en-IE" dirty="0"/>
          </a:p>
        </p:txBody>
      </p:sp>
    </p:spTree>
    <p:extLst>
      <p:ext uri="{BB962C8B-B14F-4D97-AF65-F5344CB8AC3E}">
        <p14:creationId xmlns:p14="http://schemas.microsoft.com/office/powerpoint/2010/main" val="3803778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5 minutes</a:t>
            </a:r>
          </a:p>
          <a:p>
            <a:endParaRPr lang="en-IE" b="1" i="1" dirty="0"/>
          </a:p>
          <a:p>
            <a:r>
              <a:rPr lang="en-US" sz="1200" kern="1200" dirty="0">
                <a:solidFill>
                  <a:schemeClr val="tx1"/>
                </a:solidFill>
                <a:effectLst/>
                <a:latin typeface="+mn-lt"/>
                <a:ea typeface="+mn-ea"/>
                <a:cs typeface="+mn-cs"/>
              </a:rPr>
              <a:t>Literacy awareness and integration approaches can vary. </a:t>
            </a:r>
            <a:r>
              <a:rPr lang="en-US" sz="1200" b="1" kern="1200" dirty="0">
                <a:solidFill>
                  <a:schemeClr val="tx1"/>
                </a:solidFill>
                <a:effectLst/>
                <a:latin typeface="+mn-lt"/>
                <a:ea typeface="+mn-ea"/>
                <a:cs typeface="+mn-cs"/>
              </a:rPr>
              <a:t>For the PLC teacher/Training Centre instructor</a:t>
            </a:r>
            <a:r>
              <a:rPr lang="en-US" sz="1200" kern="1200" dirty="0">
                <a:solidFill>
                  <a:schemeClr val="tx1"/>
                </a:solidFill>
                <a:effectLst/>
                <a:latin typeface="+mn-lt"/>
                <a:ea typeface="+mn-ea"/>
                <a:cs typeface="+mn-cs"/>
              </a:rPr>
              <a:t>, it may include looking at the language used in course handouts/briefs and querying whether this can be made more accessible. Or it may include integration across curricula, which would take a ‘whole centre’ approach, to be discussed further in later slides.</a:t>
            </a:r>
            <a:r>
              <a:rPr lang="en-US" dirty="0"/>
              <a:t> </a:t>
            </a:r>
            <a:endParaRPr lang="en-IE" dirty="0"/>
          </a:p>
          <a:p>
            <a:endParaRPr lang="en-US" dirty="0"/>
          </a:p>
          <a:p>
            <a:r>
              <a:rPr lang="en-US" sz="1200" kern="1200" dirty="0">
                <a:solidFill>
                  <a:schemeClr val="tx1"/>
                </a:solidFill>
                <a:effectLst/>
                <a:latin typeface="+mn-lt"/>
                <a:ea typeface="+mn-ea"/>
                <a:cs typeface="+mn-cs"/>
              </a:rPr>
              <a:t>In some ETBs, there may be standalone supports offered by a local Adult Literacy Service to a local PLC or Training Centre. This can be in the form of advice and support from the Adult Literacy Organiser (ALO), but can in some instances include support literacy/language/numeracy classes offered by the ALO. Integration of literacy in colleges and centres is key to ensuring the participants are comfortable with the academic demands of their course and not overwhelmed by the reading/writing/numeracy/IT demands of the course.</a:t>
            </a:r>
            <a:r>
              <a:rPr lang="en-US" dirty="0"/>
              <a:t> </a:t>
            </a:r>
            <a:endParaRPr lang="en-IE" dirty="0">
              <a:effectLst/>
              <a:cs typeface="Calibri"/>
            </a:endParaRPr>
          </a:p>
          <a:p>
            <a:r>
              <a:rPr lang="en-IE" sz="1200" kern="1200" dirty="0">
                <a:solidFill>
                  <a:schemeClr val="tx1"/>
                </a:solidFill>
                <a:effectLst/>
                <a:latin typeface="+mn-lt"/>
                <a:ea typeface="+mn-ea"/>
                <a:cs typeface="+mn-cs"/>
              </a:rPr>
              <a:t> </a:t>
            </a:r>
            <a:endParaRPr lang="en-IE" dirty="0">
              <a:effectLst/>
            </a:endParaRPr>
          </a:p>
          <a:p>
            <a:r>
              <a:rPr lang="en-US" sz="1200" kern="1200" dirty="0">
                <a:solidFill>
                  <a:schemeClr val="tx1"/>
                </a:solidFill>
                <a:effectLst/>
                <a:latin typeface="+mn-lt"/>
                <a:ea typeface="+mn-ea"/>
                <a:cs typeface="+mn-cs"/>
              </a:rPr>
              <a:t>Literacy awareness in the </a:t>
            </a:r>
            <a:r>
              <a:rPr lang="en-US" sz="1200" b="1" kern="1200" dirty="0">
                <a:solidFill>
                  <a:schemeClr val="tx1"/>
                </a:solidFill>
                <a:effectLst/>
                <a:latin typeface="+mn-lt"/>
                <a:ea typeface="+mn-ea"/>
                <a:cs typeface="+mn-cs"/>
              </a:rPr>
              <a:t>Community Education sector</a:t>
            </a:r>
            <a:r>
              <a:rPr lang="en-US" sz="1200" kern="1200" dirty="0">
                <a:solidFill>
                  <a:schemeClr val="tx1"/>
                </a:solidFill>
                <a:effectLst/>
                <a:latin typeface="+mn-lt"/>
                <a:ea typeface="+mn-ea"/>
                <a:cs typeface="+mn-cs"/>
              </a:rPr>
              <a:t> widens participation and can open dialogue around literacy needs. It can foster a relationship between subject specialists and literacy practitioners, thereby supporting the subject specialist in meeting learner needs.  It may be that a Community Education tutor, teaching art for instance, becomes aware of the difficulties an adult has with filling in a registration form for instance, and liaises with the ALO on approaches to managing this, opening conversations about literacy classes and appropriate referral approaches. It may include awareness about using plain English on posters or flyers advertising courses. It may include being aware that talking through handouts helps the learner understand the content, and how supporting visuals help too. </a:t>
            </a:r>
            <a:endParaRPr lang="en-IE" dirty="0">
              <a:effectLst/>
            </a:endParaRPr>
          </a:p>
          <a:p>
            <a:r>
              <a:rPr lang="en-US" sz="1200" kern="1200" dirty="0">
                <a:solidFill>
                  <a:schemeClr val="tx1"/>
                </a:solidFill>
                <a:effectLst/>
                <a:latin typeface="+mn-lt"/>
                <a:ea typeface="+mn-ea"/>
                <a:cs typeface="+mn-cs"/>
              </a:rPr>
              <a:t> </a:t>
            </a:r>
            <a:endParaRPr lang="en-IE" dirty="0">
              <a:effectLst/>
            </a:endParaRPr>
          </a:p>
          <a:p>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4</a:t>
            </a:fld>
            <a:endParaRPr lang="en-IE" dirty="0"/>
          </a:p>
        </p:txBody>
      </p:sp>
    </p:spTree>
    <p:extLst>
      <p:ext uri="{BB962C8B-B14F-4D97-AF65-F5344CB8AC3E}">
        <p14:creationId xmlns:p14="http://schemas.microsoft.com/office/powerpoint/2010/main" val="145095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1" i="1" kern="1200" dirty="0">
                <a:solidFill>
                  <a:schemeClr val="tx1"/>
                </a:solidFill>
                <a:effectLst/>
                <a:latin typeface="+mn-lt"/>
                <a:ea typeface="+mn-ea"/>
                <a:cs typeface="+mn-cs"/>
              </a:rPr>
              <a:t>3 minutes</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FET Strategy 2020-2024 (p. 48) states that integration of literacy is one of the keys to addressing unmet literacy needs in Ireland. Among the aims of the strategy are; raising literacy awareness, developing broad standards at level 1-4 (recognising that explicit cohort of learners’ needs) and integrating literacy at levels 5 &amp; 6. </a:t>
            </a:r>
            <a:endParaRPr lang="en-IE" dirty="0">
              <a:effectLst/>
            </a:endParaRPr>
          </a:p>
          <a:p>
            <a:r>
              <a:rPr lang="en-US" sz="1200" kern="1200" dirty="0">
                <a:solidFill>
                  <a:schemeClr val="tx1"/>
                </a:solidFill>
                <a:effectLst/>
                <a:latin typeface="+mn-lt"/>
                <a:ea typeface="+mn-ea"/>
                <a:cs typeface="+mn-cs"/>
              </a:rPr>
              <a:t> </a:t>
            </a:r>
            <a:endParaRPr lang="en-IE" dirty="0">
              <a:effectLst/>
            </a:endParaRPr>
          </a:p>
          <a:p>
            <a:r>
              <a:rPr lang="en-US" sz="1200" kern="1200" dirty="0">
                <a:solidFill>
                  <a:schemeClr val="tx1"/>
                </a:solidFill>
                <a:effectLst/>
                <a:latin typeface="+mn-lt"/>
                <a:ea typeface="+mn-ea"/>
                <a:cs typeface="+mn-cs"/>
              </a:rPr>
              <a:t>Emerging themes in the research for the 10-year Adult Literacy, Numeracy and Digital Strategy include raising literacy awareness nationally, and so to raise it within our ETBs is a good starting point. Integrating literacy across </a:t>
            </a:r>
            <a:r>
              <a:rPr lang="en-US" sz="1200" kern="1200" dirty="0" smtClean="0">
                <a:solidFill>
                  <a:schemeClr val="tx1"/>
                </a:solidFill>
                <a:effectLst/>
                <a:latin typeface="+mn-lt"/>
                <a:ea typeface="+mn-ea"/>
                <a:cs typeface="+mn-cs"/>
              </a:rPr>
              <a:t>curricula </a:t>
            </a:r>
            <a:r>
              <a:rPr lang="en-US" sz="1200" kern="1200" dirty="0">
                <a:solidFill>
                  <a:schemeClr val="tx1"/>
                </a:solidFill>
                <a:effectLst/>
                <a:latin typeface="+mn-lt"/>
                <a:ea typeface="+mn-ea"/>
                <a:cs typeface="+mn-cs"/>
              </a:rPr>
              <a:t>also emerged as a theme.</a:t>
            </a:r>
            <a:endParaRPr lang="en-IE" dirty="0">
              <a:effectLst/>
            </a:endParaRPr>
          </a:p>
          <a:p>
            <a:r>
              <a:rPr lang="en-US" sz="1200" kern="1200" dirty="0">
                <a:solidFill>
                  <a:schemeClr val="tx1"/>
                </a:solidFill>
                <a:effectLst/>
                <a:latin typeface="+mn-lt"/>
                <a:ea typeface="+mn-ea"/>
                <a:cs typeface="+mn-cs"/>
              </a:rPr>
              <a:t> </a:t>
            </a:r>
            <a:endParaRPr lang="en-IE" dirty="0">
              <a:effectLst/>
            </a:endParaRPr>
          </a:p>
          <a:p>
            <a:r>
              <a:rPr lang="en-US" sz="1200" kern="1200" dirty="0">
                <a:solidFill>
                  <a:schemeClr val="tx1"/>
                </a:solidFill>
                <a:effectLst/>
                <a:latin typeface="+mn-lt"/>
                <a:ea typeface="+mn-ea"/>
                <a:cs typeface="+mn-cs"/>
              </a:rPr>
              <a:t>The EU Key Competences (2018) point to a range of competences required to partake fully in society. These include literacy, numeracy and digital skills competences.</a:t>
            </a:r>
            <a:endParaRPr lang="en-IE" dirty="0">
              <a:effectLst/>
            </a:endParaRP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hlinkClick r:id="rId3"/>
              </a:rPr>
              <a:t>solas_fet_strategy_web.pdf</a:t>
            </a:r>
            <a:r>
              <a:rPr lang="en-IE" sz="1200" kern="1200" dirty="0">
                <a:solidFill>
                  <a:schemeClr val="tx1"/>
                </a:solidFill>
                <a:effectLst/>
                <a:latin typeface="+mn-lt"/>
                <a:ea typeface="+mn-ea"/>
                <a:cs typeface="+mn-cs"/>
              </a:rPr>
              <a:t> </a:t>
            </a:r>
          </a:p>
          <a:p>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5</a:t>
            </a:fld>
            <a:endParaRPr lang="en-IE" dirty="0"/>
          </a:p>
        </p:txBody>
      </p:sp>
    </p:spTree>
    <p:extLst>
      <p:ext uri="{BB962C8B-B14F-4D97-AF65-F5344CB8AC3E}">
        <p14:creationId xmlns:p14="http://schemas.microsoft.com/office/powerpoint/2010/main" val="1696494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4</a:t>
            </a:r>
            <a:r>
              <a:rPr lang="en-US" sz="1200" b="1" i="1" kern="1200" dirty="0">
                <a:solidFill>
                  <a:schemeClr val="tx1"/>
                </a:solidFill>
                <a:effectLst/>
                <a:latin typeface="+mn-lt"/>
                <a:ea typeface="+mn-ea"/>
                <a:cs typeface="+mn-cs"/>
              </a:rPr>
              <a:t> minutes</a:t>
            </a:r>
          </a:p>
          <a:p>
            <a:endParaRPr lang="en-US" dirty="0"/>
          </a:p>
          <a:p>
            <a:r>
              <a:rPr lang="en-US" sz="1200" kern="1200" dirty="0">
                <a:solidFill>
                  <a:schemeClr val="tx1"/>
                </a:solidFill>
                <a:effectLst/>
                <a:latin typeface="+mn-lt"/>
                <a:ea typeface="+mn-ea"/>
                <a:cs typeface="+mn-cs"/>
              </a:rPr>
              <a:t>It is statistically likely that a proportion of learners in your classroom have unmet literacy/numeracy/digital skills.</a:t>
            </a:r>
            <a:r>
              <a:rPr lang="en-US" dirty="0"/>
              <a:t> </a:t>
            </a:r>
            <a:endParaRPr lang="en-IE" dirty="0">
              <a:effectLst/>
              <a:cs typeface="Calibri"/>
            </a:endParaRPr>
          </a:p>
          <a:p>
            <a:r>
              <a:rPr lang="en-US" sz="1200" kern="1200" dirty="0">
                <a:solidFill>
                  <a:schemeClr val="tx1"/>
                </a:solidFill>
                <a:effectLst/>
                <a:latin typeface="+mn-lt"/>
                <a:ea typeface="+mn-ea"/>
                <a:cs typeface="+mn-cs"/>
              </a:rPr>
              <a:t> </a:t>
            </a:r>
            <a:endParaRPr lang="en-IE" dirty="0">
              <a:effectLst/>
            </a:endParaRPr>
          </a:p>
          <a:p>
            <a:r>
              <a:rPr lang="en-US" sz="1200" kern="1200" dirty="0">
                <a:solidFill>
                  <a:schemeClr val="tx1"/>
                </a:solidFill>
                <a:effectLst/>
                <a:latin typeface="+mn-lt"/>
                <a:ea typeface="+mn-ea"/>
                <a:cs typeface="+mn-cs"/>
              </a:rPr>
              <a:t>There is a large body of evidence (see FESS site for a range of reports and useful links to supporting resources) , including a number of papers by Thomas Sticht that demonstrate that adult learners improve their literacy skills when they are relevant to their immediate lives, and this includes their vocational education. An ETBI paper on integrating literacy into FET lists some of the benefits of integrating literacy to include:</a:t>
            </a:r>
            <a:r>
              <a:rPr lang="en-US" dirty="0"/>
              <a:t> </a:t>
            </a:r>
            <a:endParaRPr lang="en-IE" dirty="0">
              <a:effectLst/>
            </a:endParaRPr>
          </a:p>
          <a:p>
            <a:r>
              <a:rPr lang="en-US" sz="1200" kern="1200" dirty="0">
                <a:solidFill>
                  <a:schemeClr val="tx1"/>
                </a:solidFill>
                <a:effectLst/>
                <a:latin typeface="+mn-lt"/>
                <a:ea typeface="+mn-ea"/>
                <a:cs typeface="+mn-cs"/>
              </a:rPr>
              <a:t> </a:t>
            </a:r>
            <a:endParaRPr lang="en-IE" dirty="0">
              <a:effectLst/>
            </a:endParaRPr>
          </a:p>
          <a:p>
            <a:pPr lvl="0"/>
            <a:r>
              <a:rPr lang="en-IE" sz="1200" kern="1200" dirty="0">
                <a:solidFill>
                  <a:schemeClr val="tx1"/>
                </a:solidFill>
                <a:effectLst/>
                <a:latin typeface="+mn-lt"/>
                <a:ea typeface="+mn-ea"/>
                <a:cs typeface="+mn-cs"/>
              </a:rPr>
              <a:t>Higher retention rates</a:t>
            </a:r>
          </a:p>
          <a:p>
            <a:pPr lvl="0"/>
            <a:r>
              <a:rPr lang="en-IE" sz="1200" kern="1200" dirty="0">
                <a:solidFill>
                  <a:schemeClr val="tx1"/>
                </a:solidFill>
                <a:effectLst/>
                <a:latin typeface="+mn-lt"/>
                <a:ea typeface="+mn-ea"/>
                <a:cs typeface="+mn-cs"/>
              </a:rPr>
              <a:t>A higher proportion of learners achieving vocational qualifications</a:t>
            </a:r>
          </a:p>
          <a:p>
            <a:pPr lvl="0"/>
            <a:r>
              <a:rPr lang="en-IE" sz="1200" kern="1200" dirty="0">
                <a:solidFill>
                  <a:schemeClr val="tx1"/>
                </a:solidFill>
                <a:effectLst/>
                <a:latin typeface="+mn-lt"/>
                <a:ea typeface="+mn-ea"/>
                <a:cs typeface="+mn-cs"/>
              </a:rPr>
              <a:t>A higher proportion of learners achieving language, literacy and numeracy qualifications</a:t>
            </a:r>
          </a:p>
          <a:p>
            <a:pPr lvl="0"/>
            <a:r>
              <a:rPr lang="en-IE" sz="1200" kern="1200" dirty="0">
                <a:solidFill>
                  <a:schemeClr val="tx1"/>
                </a:solidFill>
                <a:effectLst/>
                <a:latin typeface="+mn-lt"/>
                <a:ea typeface="+mn-ea"/>
                <a:cs typeface="+mn-cs"/>
              </a:rPr>
              <a:t>Students reported that they are better prepared for future job roles (Casey et al, 2006)</a:t>
            </a:r>
          </a:p>
          <a:p>
            <a:r>
              <a:rPr lang="en-IE"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Integrating literacy benefits all learners, not just those with difficulties, and creates a culture of inclusion and care for the learner. </a:t>
            </a:r>
            <a:endParaRPr lang="en-IE" dirty="0">
              <a:effectLst/>
            </a:endParaRPr>
          </a:p>
          <a:p>
            <a:r>
              <a:rPr lang="en-IE" sz="1200" kern="1200" dirty="0">
                <a:solidFill>
                  <a:schemeClr val="tx1"/>
                </a:solidFill>
                <a:effectLst/>
                <a:latin typeface="+mn-lt"/>
                <a:ea typeface="+mn-ea"/>
                <a:cs typeface="+mn-cs"/>
              </a:rPr>
              <a:t> </a:t>
            </a:r>
          </a:p>
          <a:p>
            <a:r>
              <a:rPr lang="en-IE" sz="1200" u="sng" kern="1200" dirty="0">
                <a:solidFill>
                  <a:schemeClr val="tx1"/>
                </a:solidFill>
                <a:effectLst/>
                <a:latin typeface="+mn-lt"/>
                <a:ea typeface="+mn-ea"/>
                <a:cs typeface="+mn-cs"/>
                <a:hlinkClick r:id="rId3"/>
              </a:rPr>
              <a:t>https://www.fess.ie/resource-library/literacy-and-numeracy</a:t>
            </a:r>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 </a:t>
            </a:r>
          </a:p>
          <a:p>
            <a:r>
              <a:rPr lang="en-IE" sz="1200" i="1" u="sng" kern="1200" dirty="0">
                <a:solidFill>
                  <a:schemeClr val="tx1"/>
                </a:solidFill>
                <a:effectLst/>
                <a:latin typeface="+mn-lt"/>
                <a:ea typeface="+mn-ea"/>
                <a:cs typeface="+mn-cs"/>
                <a:hlinkClick r:id="rId4"/>
              </a:rPr>
              <a:t>https://www.halloffame.outreach.ou.edu/inductions/hof-2013/sticht/</a:t>
            </a:r>
            <a:r>
              <a:rPr lang="en-IE" sz="1200" kern="1200" dirty="0">
                <a:solidFill>
                  <a:schemeClr val="tx1"/>
                </a:solidFill>
                <a:effectLst/>
                <a:latin typeface="+mn-lt"/>
                <a:ea typeface="+mn-ea"/>
                <a:cs typeface="+mn-cs"/>
              </a:rPr>
              <a:t> </a:t>
            </a:r>
          </a:p>
          <a:p>
            <a:r>
              <a:rPr lang="en-IE" sz="1200" u="sng" kern="1200" dirty="0">
                <a:solidFill>
                  <a:schemeClr val="tx1"/>
                </a:solidFill>
                <a:effectLst/>
                <a:latin typeface="+mn-lt"/>
                <a:ea typeface="+mn-ea"/>
                <a:cs typeface="+mn-cs"/>
                <a:hlinkClick r:id="rId5"/>
              </a:rPr>
              <a:t>https://www.etbi.ie/wp-content/uploads/2017/11/Updated-ETBI-Intlit-doc.docx</a:t>
            </a:r>
            <a:r>
              <a:rPr lang="en-IE" sz="1200" kern="1200" dirty="0">
                <a:solidFill>
                  <a:schemeClr val="tx1"/>
                </a:solidFill>
                <a:effectLst/>
                <a:latin typeface="+mn-lt"/>
                <a:ea typeface="+mn-ea"/>
                <a:cs typeface="+mn-cs"/>
              </a:rPr>
              <a:t> </a:t>
            </a:r>
          </a:p>
          <a:p>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6</a:t>
            </a:fld>
            <a:endParaRPr lang="en-IE" dirty="0"/>
          </a:p>
        </p:txBody>
      </p:sp>
    </p:spTree>
    <p:extLst>
      <p:ext uri="{BB962C8B-B14F-4D97-AF65-F5344CB8AC3E}">
        <p14:creationId xmlns:p14="http://schemas.microsoft.com/office/powerpoint/2010/main" val="926292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5 minutes</a:t>
            </a:r>
          </a:p>
          <a:p>
            <a:endParaRPr lang="en-IE" b="1" i="1" dirty="0"/>
          </a:p>
          <a:p>
            <a:r>
              <a:rPr lang="en-IE" dirty="0"/>
              <a:t>A</a:t>
            </a:r>
            <a:r>
              <a:rPr lang="en-IE" baseline="0" dirty="0"/>
              <a:t> question to the floor:</a:t>
            </a:r>
          </a:p>
          <a:p>
            <a:endParaRPr lang="en-IE" dirty="0">
              <a:ea typeface="+mn-lt"/>
              <a:cs typeface="+mn-lt"/>
            </a:endParaRPr>
          </a:p>
          <a:p>
            <a:pPr>
              <a:spcBef>
                <a:spcPts val="0"/>
              </a:spcBef>
              <a:buFont typeface="Wingdings 3"/>
              <a:buChar char="•"/>
            </a:pPr>
            <a:r>
              <a:rPr lang="en-IE" sz="1200" dirty="0">
                <a:ea typeface="+mn-lt"/>
                <a:cs typeface="+mn-lt"/>
              </a:rPr>
              <a:t>In your experience, have you noticed learners struggle with any aspect of the literacy demands of the course you deliver?</a:t>
            </a:r>
            <a:endParaRPr lang="en-US" sz="1200" dirty="0">
              <a:ea typeface="+mn-lt"/>
              <a:cs typeface="+mn-lt"/>
            </a:endParaRPr>
          </a:p>
          <a:p>
            <a:pPr>
              <a:spcBef>
                <a:spcPts val="0"/>
              </a:spcBef>
              <a:buFont typeface="Wingdings 3"/>
              <a:buChar char="•"/>
            </a:pPr>
            <a:endParaRPr lang="en-US" sz="1200" dirty="0">
              <a:ea typeface="+mn-lt"/>
              <a:cs typeface="+mn-lt"/>
            </a:endParaRPr>
          </a:p>
          <a:p>
            <a:pPr>
              <a:spcBef>
                <a:spcPts val="0"/>
              </a:spcBef>
              <a:buFont typeface="Wingdings 3"/>
              <a:buChar char="•"/>
            </a:pPr>
            <a:r>
              <a:rPr lang="en-IE" sz="1200" dirty="0">
                <a:ea typeface="+mn-lt"/>
                <a:cs typeface="+mn-lt"/>
              </a:rPr>
              <a:t>If so, how did you manage the situation?</a:t>
            </a:r>
            <a:endParaRPr lang="en-US" sz="1200" dirty="0">
              <a:ea typeface="+mn-lt"/>
              <a:cs typeface="+mn-lt"/>
            </a:endParaRPr>
          </a:p>
          <a:p>
            <a:pPr>
              <a:spcBef>
                <a:spcPts val="0"/>
              </a:spcBef>
              <a:buFont typeface="Wingdings 3"/>
              <a:buChar char="•"/>
            </a:pPr>
            <a:endParaRPr lang="en-IE" sz="1200" dirty="0">
              <a:ea typeface="+mn-lt"/>
              <a:cs typeface="+mn-lt"/>
            </a:endParaRPr>
          </a:p>
          <a:p>
            <a:pPr>
              <a:spcBef>
                <a:spcPts val="0"/>
              </a:spcBef>
              <a:buFont typeface="Wingdings 3"/>
              <a:buChar char="•"/>
            </a:pPr>
            <a:r>
              <a:rPr lang="en-IE" sz="1200" dirty="0">
                <a:ea typeface="+mn-lt"/>
                <a:cs typeface="+mn-lt"/>
              </a:rPr>
              <a:t>As an educator, how did you feel in this position?</a:t>
            </a:r>
          </a:p>
          <a:p>
            <a:pPr>
              <a:spcBef>
                <a:spcPts val="0"/>
              </a:spcBef>
              <a:buFont typeface="Wingdings 3"/>
              <a:buNone/>
            </a:pPr>
            <a:endParaRPr lang="en-IE" sz="1200" dirty="0">
              <a:ea typeface="+mn-lt"/>
              <a:cs typeface="+mn-lt"/>
            </a:endParaRPr>
          </a:p>
          <a:p>
            <a:endParaRPr lang="en-IE" dirty="0">
              <a:ea typeface="+mn-lt"/>
              <a:cs typeface="+mn-lt"/>
            </a:endParaRPr>
          </a:p>
          <a:p>
            <a:pPr>
              <a:spcBef>
                <a:spcPts val="0"/>
              </a:spcBef>
              <a:buFont typeface="Wingdings 3"/>
              <a:buNone/>
            </a:pPr>
            <a:r>
              <a:rPr lang="en-IE" sz="1200" dirty="0">
                <a:ea typeface="+mn-lt"/>
                <a:cs typeface="+mn-lt"/>
              </a:rPr>
              <a:t>Educators can feel frustrated</a:t>
            </a:r>
            <a:r>
              <a:rPr lang="en-IE" sz="1200" baseline="0" dirty="0">
                <a:ea typeface="+mn-lt"/>
                <a:cs typeface="+mn-lt"/>
              </a:rPr>
              <a:t> and helpless when they are unsure of how to support learners, validate these as normal concerns.</a:t>
            </a:r>
            <a:endParaRPr lang="en-IE" sz="1200" dirty="0">
              <a:ea typeface="+mn-lt"/>
              <a:cs typeface="+mn-lt"/>
            </a:endParaRPr>
          </a:p>
          <a:p>
            <a:pPr marL="0" marR="0" indent="0" algn="l" defTabSz="914400" rtl="0" eaLnBrk="1" fontAlgn="auto" latinLnBrk="0" hangingPunct="1">
              <a:lnSpc>
                <a:spcPct val="100000"/>
              </a:lnSpc>
              <a:spcBef>
                <a:spcPts val="0"/>
              </a:spcBef>
              <a:spcAft>
                <a:spcPts val="0"/>
              </a:spcAft>
              <a:buClrTx/>
              <a:buSzTx/>
              <a:buFont typeface="Wingdings 3"/>
              <a:buNone/>
              <a:tabLst/>
              <a:defRPr/>
            </a:pPr>
            <a:r>
              <a:rPr lang="en-IE" sz="1200" kern="1200" dirty="0">
                <a:solidFill>
                  <a:schemeClr val="tx1"/>
                </a:solidFill>
                <a:effectLst/>
                <a:latin typeface="+mn-lt"/>
                <a:ea typeface="+mn-ea"/>
                <a:cs typeface="+mn-cs"/>
              </a:rPr>
              <a:t>Assure educators there are tips to support literacy within their classrooms and groups.</a:t>
            </a:r>
          </a:p>
          <a:p>
            <a:pPr>
              <a:spcBef>
                <a:spcPts val="0"/>
              </a:spcBef>
              <a:buFont typeface="Wingdings 3"/>
              <a:buNone/>
            </a:pPr>
            <a:endParaRPr lang="en-US" sz="1200" dirty="0">
              <a:ea typeface="+mn-lt"/>
              <a:cs typeface="+mn-lt"/>
            </a:endParaRPr>
          </a:p>
          <a:p>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7</a:t>
            </a:fld>
            <a:endParaRPr lang="en-IE" dirty="0"/>
          </a:p>
        </p:txBody>
      </p:sp>
    </p:spTree>
    <p:extLst>
      <p:ext uri="{BB962C8B-B14F-4D97-AF65-F5344CB8AC3E}">
        <p14:creationId xmlns:p14="http://schemas.microsoft.com/office/powerpoint/2010/main" val="3289129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10</a:t>
            </a:r>
            <a:r>
              <a:rPr lang="en-IE" sz="1200" b="1" i="1" kern="1200" dirty="0">
                <a:solidFill>
                  <a:schemeClr val="tx1"/>
                </a:solidFill>
                <a:effectLst/>
                <a:latin typeface="+mn-lt"/>
                <a:ea typeface="+mn-ea"/>
                <a:cs typeface="+mn-cs"/>
              </a:rPr>
              <a:t> minutes</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In our experience supporting the PLC sector, some common issues are reported by both the teacher when referring, and the learner themselves. Some of the difficulties (or barriers to completing assignments successfully) are:</a:t>
            </a:r>
          </a:p>
          <a:p>
            <a:endParaRPr lang="en-IE" dirty="0"/>
          </a:p>
          <a:p>
            <a:r>
              <a:rPr lang="en-IE" sz="1200" b="1" kern="1200" dirty="0">
                <a:solidFill>
                  <a:schemeClr val="tx1"/>
                </a:solidFill>
                <a:effectLst/>
                <a:latin typeface="+mn-lt"/>
                <a:ea typeface="+mn-ea"/>
                <a:cs typeface="+mn-cs"/>
              </a:rPr>
              <a:t>Specific Learning Difficulties (SpLDs)</a:t>
            </a:r>
            <a:r>
              <a:rPr lang="en-IE" sz="1200" kern="1200" dirty="0">
                <a:solidFill>
                  <a:schemeClr val="tx1"/>
                </a:solidFill>
                <a:effectLst/>
                <a:latin typeface="+mn-lt"/>
                <a:ea typeface="+mn-ea"/>
                <a:cs typeface="+mn-cs"/>
              </a:rPr>
              <a:t> are sometimes conflated with literacy difficulties. It may indeed be the case that an individual’s SpLD has caused difficulty with reading or spelling for instance, but it is not </a:t>
            </a:r>
            <a:r>
              <a:rPr lang="en-IE" sz="1200" i="1" kern="1200" dirty="0">
                <a:solidFill>
                  <a:schemeClr val="tx1"/>
                </a:solidFill>
                <a:effectLst/>
                <a:latin typeface="+mn-lt"/>
                <a:ea typeface="+mn-ea"/>
                <a:cs typeface="+mn-cs"/>
              </a:rPr>
              <a:t>always</a:t>
            </a:r>
            <a:r>
              <a:rPr lang="en-IE" sz="1200" kern="1200" dirty="0">
                <a:solidFill>
                  <a:schemeClr val="tx1"/>
                </a:solidFill>
                <a:effectLst/>
                <a:latin typeface="+mn-lt"/>
                <a:ea typeface="+mn-ea"/>
                <a:cs typeface="+mn-cs"/>
              </a:rPr>
              <a:t> the case. A learner with Dyslexia, for example, does not necessarily need literacy supports. They may need other supports, such as digital or technological supports or they may need special accommodations around examinations or how they present work. It is important not to automatically assume a learner with an SpLD will need literacy support. As with all learners, a conversation about how they have managed thus far will give a good indication of the supports (if any) they require.</a:t>
            </a:r>
          </a:p>
          <a:p>
            <a:endParaRPr lang="en-IE" dirty="0">
              <a:cs typeface="Calibri" panose="020F0502020204030204"/>
            </a:endParaRPr>
          </a:p>
          <a:p>
            <a:r>
              <a:rPr lang="en-IE" sz="1200" b="1" kern="1200" dirty="0">
                <a:solidFill>
                  <a:schemeClr val="tx1"/>
                </a:solidFill>
                <a:effectLst/>
                <a:latin typeface="+mn-lt"/>
                <a:ea typeface="+mn-ea"/>
                <a:cs typeface="+mn-cs"/>
              </a:rPr>
              <a:t>Comprehension challenges. </a:t>
            </a:r>
            <a:r>
              <a:rPr lang="en-IE" sz="1200" kern="1200" dirty="0">
                <a:solidFill>
                  <a:schemeClr val="tx1"/>
                </a:solidFill>
                <a:effectLst/>
                <a:latin typeface="+mn-lt"/>
                <a:ea typeface="+mn-ea"/>
                <a:cs typeface="+mn-cs"/>
              </a:rPr>
              <a:t>Reading is not purely a word recognition skill, it is more importantly about meaning. Literacy practitioners have worked with learners who seem to read fluently, but when questioned on the content of the text, they cannot answer or answer incorrectly. Reading for fluency </a:t>
            </a:r>
            <a:r>
              <a:rPr lang="en-IE" sz="1200" kern="1200" dirty="0" smtClean="0">
                <a:solidFill>
                  <a:schemeClr val="tx1"/>
                </a:solidFill>
                <a:effectLst/>
                <a:latin typeface="+mn-lt"/>
                <a:ea typeface="+mn-ea"/>
                <a:cs typeface="+mn-cs"/>
              </a:rPr>
              <a:t>and reading </a:t>
            </a:r>
            <a:r>
              <a:rPr lang="en-IE" sz="1200" kern="1200" dirty="0">
                <a:solidFill>
                  <a:schemeClr val="tx1"/>
                </a:solidFill>
                <a:effectLst/>
                <a:latin typeface="+mn-lt"/>
                <a:ea typeface="+mn-ea"/>
                <a:cs typeface="+mn-cs"/>
              </a:rPr>
              <a:t>for meaning are distinct skills, and it may not be immediately evident that a learner has difficulty comprehending what they are reading. It is important to test comprehension of texts and we will discuss how in the next slide.</a:t>
            </a:r>
          </a:p>
          <a:p>
            <a:endParaRPr lang="en-IE" dirty="0"/>
          </a:p>
          <a:p>
            <a:r>
              <a:rPr lang="en-IE" sz="1200" b="1" kern="1200" dirty="0">
                <a:solidFill>
                  <a:schemeClr val="tx1"/>
                </a:solidFill>
                <a:effectLst/>
                <a:latin typeface="+mn-lt"/>
                <a:ea typeface="+mn-ea"/>
                <a:cs typeface="+mn-cs"/>
              </a:rPr>
              <a:t>Writing challenges. </a:t>
            </a:r>
            <a:r>
              <a:rPr lang="en-IE" sz="1200" kern="1200" dirty="0">
                <a:solidFill>
                  <a:schemeClr val="tx1"/>
                </a:solidFill>
                <a:effectLst/>
                <a:latin typeface="+mn-lt"/>
                <a:ea typeface="+mn-ea"/>
                <a:cs typeface="+mn-cs"/>
              </a:rPr>
              <a:t>Academic writing skills take time to perfect. To a lot of learners new to PLC or trade courses, while the subject matter is new, so too is the expected style of writing. There can be an overwhelming amount of new information for the learner to take on. Taking time to explicitly talk through expectations of the format and language expected when presenting assignments is important. A class or two on academic writing also helps. Explaining terms in briefs can support the learner to get started on </a:t>
            </a:r>
            <a:r>
              <a:rPr lang="en-IE" sz="1200" kern="1200" dirty="0" smtClean="0">
                <a:solidFill>
                  <a:schemeClr val="tx1"/>
                </a:solidFill>
                <a:effectLst/>
                <a:latin typeface="+mn-lt"/>
                <a:ea typeface="+mn-ea"/>
                <a:cs typeface="+mn-cs"/>
              </a:rPr>
              <a:t>assignments, </a:t>
            </a:r>
            <a:r>
              <a:rPr lang="en-IE" sz="1200" kern="1200" dirty="0">
                <a:solidFill>
                  <a:schemeClr val="tx1"/>
                </a:solidFill>
                <a:effectLst/>
                <a:latin typeface="+mn-lt"/>
                <a:ea typeface="+mn-ea"/>
                <a:cs typeface="+mn-cs"/>
              </a:rPr>
              <a:t>such as ‘Describe…’, ‘Evaluate…’ ‘Compare and contrast….’ The booklet ‘Academic Writing for Learners in the FET sector’ developed by FESS and ETBs has lots of tips and is an essential guide for learners.  The writing and referencing resources on these sites will be useful if actively referred to throughout the year by teachers and learners.</a:t>
            </a:r>
          </a:p>
          <a:p>
            <a:r>
              <a:rPr lang="en-IE" sz="1200" kern="1200" dirty="0">
                <a:solidFill>
                  <a:schemeClr val="tx1"/>
                </a:solidFill>
                <a:effectLst/>
                <a:latin typeface="+mn-lt"/>
                <a:ea typeface="+mn-ea"/>
                <a:cs typeface="+mn-cs"/>
              </a:rPr>
              <a:t> </a:t>
            </a:r>
          </a:p>
          <a:p>
            <a:r>
              <a:rPr lang="en-IE" sz="1200" b="1" kern="1200" dirty="0">
                <a:solidFill>
                  <a:schemeClr val="tx1"/>
                </a:solidFill>
                <a:effectLst/>
                <a:latin typeface="+mn-lt"/>
                <a:ea typeface="+mn-ea"/>
                <a:cs typeface="+mn-cs"/>
              </a:rPr>
              <a:t>Language in FET</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Different groups, different identities, different literacies and language. A useful website to look at language in FET is:</a:t>
            </a:r>
          </a:p>
          <a:p>
            <a:r>
              <a:rPr lang="en-IE" sz="1200" i="1" u="sng" kern="1200" dirty="0">
                <a:solidFill>
                  <a:schemeClr val="tx1"/>
                </a:solidFill>
                <a:effectLst/>
                <a:latin typeface="+mn-lt"/>
                <a:ea typeface="+mn-ea"/>
                <a:cs typeface="+mn-cs"/>
                <a:hlinkClick r:id="rId3"/>
              </a:rPr>
              <a:t>Language, literacy &amp; numeracy in VET | Learning Lab (rmit.edu.au)</a:t>
            </a:r>
            <a:r>
              <a:rPr lang="en-IE" sz="1200" i="1" kern="1200" dirty="0">
                <a:solidFill>
                  <a:schemeClr val="tx1"/>
                </a:solidFill>
                <a:effectLst/>
                <a:latin typeface="+mn-lt"/>
                <a:ea typeface="+mn-ea"/>
                <a:cs typeface="+mn-cs"/>
              </a:rPr>
              <a:t> </a:t>
            </a:r>
            <a:endParaRPr lang="en-IE" sz="1200" kern="1200" dirty="0">
              <a:solidFill>
                <a:schemeClr val="tx1"/>
              </a:solidFill>
              <a:effectLst/>
              <a:latin typeface="+mn-lt"/>
              <a:ea typeface="+mn-ea"/>
              <a:cs typeface="+mn-cs"/>
            </a:endParaRPr>
          </a:p>
          <a:p>
            <a:endParaRPr lang="en-IE" i="1" dirty="0"/>
          </a:p>
          <a:p>
            <a:r>
              <a:rPr lang="en-IE" sz="1200" kern="1200" dirty="0">
                <a:solidFill>
                  <a:schemeClr val="tx1"/>
                </a:solidFill>
                <a:effectLst/>
                <a:latin typeface="+mn-lt"/>
                <a:ea typeface="+mn-ea"/>
                <a:cs typeface="+mn-cs"/>
              </a:rPr>
              <a:t>We have public and personal personas. We have language we use in those domains and know which is appropriate for each. For learners coming in to a formal, or non-formal, learning space, there will be a new identity and language and literacy demands attached.</a:t>
            </a:r>
          </a:p>
          <a:p>
            <a:endParaRPr lang="en-IE" dirty="0"/>
          </a:p>
          <a:p>
            <a:r>
              <a:rPr lang="en-IE" sz="1200" kern="1200" dirty="0">
                <a:solidFill>
                  <a:schemeClr val="tx1"/>
                </a:solidFill>
                <a:effectLst/>
                <a:latin typeface="+mn-lt"/>
                <a:ea typeface="+mn-ea"/>
                <a:cs typeface="+mn-cs"/>
              </a:rPr>
              <a:t>Every vocational, trade or hobby course has specialist language attached. The experienced subject teacher is often an ‘expert’ in this specialist language, so is highly literate in the area. In this sense, the literacy is attached to not only reading the words of the specialist subject, but understanding them and knowing how to use this vocabulary when responding to tasks, assignments and exams. As the language is everyday language to the teacher, they may not always notice the demands this new vocabulary is placing on the learner. Handing out, and talking through, glossaries of words and terminology relating to the course at the start of the course is very useful. Encouraging use of that terminology from the start of the course increases the learner’s confidence in using this new language and making it their own.</a:t>
            </a:r>
          </a:p>
          <a:p>
            <a:r>
              <a:rPr lang="en-IE" sz="1200" i="1" u="sng" kern="1200" dirty="0">
                <a:solidFill>
                  <a:schemeClr val="tx1"/>
                </a:solidFill>
                <a:effectLst/>
                <a:latin typeface="+mn-lt"/>
                <a:ea typeface="+mn-ea"/>
                <a:cs typeface="+mn-cs"/>
                <a:hlinkClick r:id="rId4"/>
              </a:rPr>
              <a:t>https://www.fess.ie/resource-library/writing-and-referencing-resources</a:t>
            </a:r>
            <a:endParaRPr lang="en-IE" sz="1200" kern="1200" dirty="0">
              <a:solidFill>
                <a:schemeClr val="tx1"/>
              </a:solidFill>
              <a:effectLst/>
              <a:latin typeface="+mn-lt"/>
              <a:ea typeface="+mn-ea"/>
              <a:cs typeface="+mn-cs"/>
            </a:endParaRPr>
          </a:p>
          <a:p>
            <a:endParaRPr lang="en-IE" i="1" u="sng" dirty="0"/>
          </a:p>
          <a:p>
            <a:r>
              <a:rPr lang="en-IE" sz="1200" b="1" kern="1200" dirty="0">
                <a:solidFill>
                  <a:schemeClr val="tx1"/>
                </a:solidFill>
                <a:effectLst/>
                <a:latin typeface="+mn-lt"/>
                <a:ea typeface="+mn-ea"/>
                <a:cs typeface="+mn-cs"/>
              </a:rPr>
              <a:t>ESOL Learners:</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It is important to emphasise that for bilingual learners, repeated exposure to new words and terminology of an academic nature is not sufficient in itself to develop their own active vocabularies. Although it is important for students to frequently hear and read new words and concepts, it is only through additional practice of using these terms, both orally and in writing, that students will actively take ownership of academic vocabulary and become more confident about using subject-specific terminology. </a:t>
            </a:r>
          </a:p>
          <a:p>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8</a:t>
            </a:fld>
            <a:endParaRPr lang="en-IE" dirty="0"/>
          </a:p>
        </p:txBody>
      </p:sp>
    </p:spTree>
    <p:extLst>
      <p:ext uri="{BB962C8B-B14F-4D97-AF65-F5344CB8AC3E}">
        <p14:creationId xmlns:p14="http://schemas.microsoft.com/office/powerpoint/2010/main" val="1774001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5</a:t>
            </a:r>
            <a:r>
              <a:rPr lang="en-IE" sz="1200" b="1" i="1" kern="1200" dirty="0">
                <a:solidFill>
                  <a:schemeClr val="tx1"/>
                </a:solidFill>
                <a:effectLst/>
                <a:latin typeface="+mn-lt"/>
                <a:ea typeface="+mn-ea"/>
                <a:cs typeface="+mn-cs"/>
              </a:rPr>
              <a:t> Minutes</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a:t>
            </a:r>
          </a:p>
          <a:p>
            <a:r>
              <a:rPr lang="en-IE" sz="1200" b="1" kern="1200" dirty="0">
                <a:solidFill>
                  <a:schemeClr val="tx1"/>
                </a:solidFill>
                <a:effectLst/>
                <a:latin typeface="+mn-lt"/>
                <a:ea typeface="+mn-ea"/>
                <a:cs typeface="+mn-cs"/>
              </a:rPr>
              <a:t>Access to devices/technological ability</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We know that the digital divide is not only something that reflects the gaps in knowledge of what can be accessed online, but that it also reflects the divide between those who have good internet access and digital devices. It is not unusual to see learners attempt to type assignments on smartphones for instance. Recent availability of laptops to the FET sector has gone some way to addressing the issue, but there remains a way to go. It is also often assumed that the younger generation, who have grown up with social media, are adept with software packages. This is often not the case, and learners have to be taught to use common word processing packages, email platforms, file management and storage.</a:t>
            </a:r>
          </a:p>
          <a:p>
            <a:r>
              <a:rPr lang="en-IE" sz="1200" kern="1200" dirty="0">
                <a:solidFill>
                  <a:schemeClr val="tx1"/>
                </a:solidFill>
                <a:effectLst/>
                <a:latin typeface="+mn-lt"/>
                <a:ea typeface="+mn-ea"/>
                <a:cs typeface="+mn-cs"/>
              </a:rPr>
              <a:t> </a:t>
            </a:r>
          </a:p>
          <a:p>
            <a:r>
              <a:rPr lang="en-IE" sz="1200" b="1" kern="1200" dirty="0">
                <a:solidFill>
                  <a:schemeClr val="tx1"/>
                </a:solidFill>
                <a:effectLst/>
                <a:latin typeface="+mn-lt"/>
                <a:ea typeface="+mn-ea"/>
                <a:cs typeface="+mn-cs"/>
              </a:rPr>
              <a:t>Confidence and beliefs about the self</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When a learner has a literacy difficulty, they often internalise this as being their fault. Individuals often use terms such ‘I feel stupid’ when revealing literacy difficulties. It is important to reassure learners that literacy difficulties are not related to intelligence, but more often due to missed opportunities out of the control of the individual. They often feel they are the only one who has this difficulty. It is important to reassure the individual that literacy difficulties are common, and that with practice and support, can be overcome.</a:t>
            </a:r>
          </a:p>
          <a:p>
            <a:endParaRPr lang="en-IE" dirty="0"/>
          </a:p>
          <a:p>
            <a:r>
              <a:rPr lang="en-IE" sz="1200" b="1" kern="1200" dirty="0">
                <a:solidFill>
                  <a:schemeClr val="tx1"/>
                </a:solidFill>
                <a:effectLst/>
                <a:latin typeface="+mn-lt"/>
                <a:ea typeface="+mn-ea"/>
                <a:cs typeface="+mn-cs"/>
              </a:rPr>
              <a:t>Learning to Learn</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There is a lot to learn for a new FET student, and in the early weeks of course they can feel overwhelmed. It is helpful to remember that the learner who is struggling with literacy, be it reading, writing, numeracy or digital, needs to be supported and scaffolded (Vygotsky’s ZPD – what I learn myself, what I can learn with help, what is beyond my capacity at the moment) before they can produce work independently. One way to approach this is utilising Bloom’s Taxonomy.</a:t>
            </a:r>
          </a:p>
          <a:p>
            <a:r>
              <a:rPr lang="en-IE" sz="1200" kern="1200" dirty="0">
                <a:solidFill>
                  <a:schemeClr val="tx1"/>
                </a:solidFill>
                <a:effectLst/>
                <a:latin typeface="+mn-lt"/>
                <a:ea typeface="+mn-ea"/>
                <a:cs typeface="+mn-cs"/>
              </a:rPr>
              <a:t> </a:t>
            </a:r>
          </a:p>
          <a:p>
            <a:endParaRPr lang="en-IE" dirty="0"/>
          </a:p>
        </p:txBody>
      </p:sp>
      <p:sp>
        <p:nvSpPr>
          <p:cNvPr id="4" name="Slide Number Placeholder 3"/>
          <p:cNvSpPr>
            <a:spLocks noGrp="1"/>
          </p:cNvSpPr>
          <p:nvPr>
            <p:ph type="sldNum" sz="quarter" idx="10"/>
          </p:nvPr>
        </p:nvSpPr>
        <p:spPr/>
        <p:txBody>
          <a:bodyPr/>
          <a:lstStyle/>
          <a:p>
            <a:fld id="{7ECED51E-4CF9-4D53-97D2-B96541743D74}" type="slidenum">
              <a:rPr lang="en-IE" smtClean="0"/>
              <a:t>9</a:t>
            </a:fld>
            <a:endParaRPr lang="en-IE" dirty="0"/>
          </a:p>
        </p:txBody>
      </p:sp>
    </p:spTree>
    <p:extLst>
      <p:ext uri="{BB962C8B-B14F-4D97-AF65-F5344CB8AC3E}">
        <p14:creationId xmlns:p14="http://schemas.microsoft.com/office/powerpoint/2010/main" val="1671902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1058367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195695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0D9D9FA-8023-4A8A-A765-7943463991E2}" type="slidenum">
              <a:rPr lang="en-IE" smtClean="0"/>
              <a:t>‹#›</a:t>
            </a:fld>
            <a:endParaRPr lang="en-I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67247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4123957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0D9D9FA-8023-4A8A-A765-7943463991E2}" type="slidenum">
              <a:rPr lang="en-IE" smtClean="0"/>
              <a:t>‹#›</a:t>
            </a:fld>
            <a:endParaRPr lang="en-I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8702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3138607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31731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220732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125160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318024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40579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36416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580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191259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8962F0-CE7A-4E71-BE0C-7111D31A12B7}" type="datetimeFigureOut">
              <a:rPr lang="en-IE" smtClean="0"/>
              <a:t>05/06/2021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10D9D9FA-8023-4A8A-A765-7943463991E2}" type="slidenum">
              <a:rPr lang="en-IE" smtClean="0"/>
              <a:t>‹#›</a:t>
            </a:fld>
            <a:endParaRPr lang="en-IE" dirty="0"/>
          </a:p>
        </p:txBody>
      </p:sp>
    </p:spTree>
    <p:extLst>
      <p:ext uri="{BB962C8B-B14F-4D97-AF65-F5344CB8AC3E}">
        <p14:creationId xmlns:p14="http://schemas.microsoft.com/office/powerpoint/2010/main" val="194569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10D9D9FA-8023-4A8A-A765-7943463991E2}" type="slidenum">
              <a:rPr lang="en-IE" smtClean="0"/>
              <a:t>‹#›</a:t>
            </a:fld>
            <a:endParaRPr lang="en-IE" dirty="0"/>
          </a:p>
        </p:txBody>
      </p:sp>
      <p:sp>
        <p:nvSpPr>
          <p:cNvPr id="5" name="Date Placeholder 4"/>
          <p:cNvSpPr>
            <a:spLocks noGrp="1"/>
          </p:cNvSpPr>
          <p:nvPr>
            <p:ph type="dt" sz="half" idx="10"/>
          </p:nvPr>
        </p:nvSpPr>
        <p:spPr/>
        <p:txBody>
          <a:bodyPr/>
          <a:lstStyle/>
          <a:p>
            <a:fld id="{248962F0-CE7A-4E71-BE0C-7111D31A12B7}" type="datetimeFigureOut">
              <a:rPr lang="en-IE" smtClean="0"/>
              <a:t>05/06/2021</a:t>
            </a:fld>
            <a:endParaRPr lang="en-IE" dirty="0"/>
          </a:p>
        </p:txBody>
      </p:sp>
    </p:spTree>
    <p:extLst>
      <p:ext uri="{BB962C8B-B14F-4D97-AF65-F5344CB8AC3E}">
        <p14:creationId xmlns:p14="http://schemas.microsoft.com/office/powerpoint/2010/main" val="1701721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8962F0-CE7A-4E71-BE0C-7111D31A12B7}" type="datetimeFigureOut">
              <a:rPr lang="en-IE" smtClean="0"/>
              <a:t>05/06/2021</a:t>
            </a:fld>
            <a:endParaRPr lang="en-IE"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0D9D9FA-8023-4A8A-A765-7943463991E2}" type="slidenum">
              <a:rPr lang="en-IE" smtClean="0"/>
              <a:t>‹#›</a:t>
            </a:fld>
            <a:endParaRPr lang="en-IE" dirty="0"/>
          </a:p>
        </p:txBody>
      </p:sp>
    </p:spTree>
    <p:extLst>
      <p:ext uri="{BB962C8B-B14F-4D97-AF65-F5344CB8AC3E}">
        <p14:creationId xmlns:p14="http://schemas.microsoft.com/office/powerpoint/2010/main" val="158625606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034C193-FBCE-4D8C-8DAB-F04CAAD878FB}"/>
              </a:ext>
            </a:extLst>
          </p:cNvPr>
          <p:cNvSpPr>
            <a:spLocks noGrp="1"/>
          </p:cNvSpPr>
          <p:nvPr/>
        </p:nvSpPr>
        <p:spPr>
          <a:xfrm>
            <a:off x="975105" y="621742"/>
            <a:ext cx="7594407" cy="124373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4000" dirty="0">
                <a:latin typeface="Calibri"/>
                <a:cs typeface="Calibri"/>
              </a:rPr>
              <a:t>Adult Literacy Awareness </a:t>
            </a:r>
            <a:br>
              <a:rPr lang="en-US" sz="4000" dirty="0">
                <a:latin typeface="Calibri"/>
                <a:cs typeface="Calibri"/>
              </a:rPr>
            </a:br>
            <a:r>
              <a:rPr lang="en-US" sz="4000" dirty="0">
                <a:latin typeface="Calibri"/>
                <a:cs typeface="Calibri"/>
              </a:rPr>
              <a:t>for Further Education &amp; Training</a:t>
            </a:r>
            <a:endParaRPr lang="en-US" sz="4000" dirty="0">
              <a:latin typeface="Calibri"/>
            </a:endParaRPr>
          </a:p>
        </p:txBody>
      </p:sp>
      <p:sp>
        <p:nvSpPr>
          <p:cNvPr id="13" name="Title 1">
            <a:extLst>
              <a:ext uri="{FF2B5EF4-FFF2-40B4-BE49-F238E27FC236}">
                <a16:creationId xmlns:a16="http://schemas.microsoft.com/office/drawing/2014/main" id="{20313577-9FCB-4E48-822B-8427A866297A}"/>
              </a:ext>
            </a:extLst>
          </p:cNvPr>
          <p:cNvSpPr>
            <a:spLocks noGrp="1"/>
          </p:cNvSpPr>
          <p:nvPr/>
        </p:nvSpPr>
        <p:spPr>
          <a:xfrm>
            <a:off x="816954" y="2936497"/>
            <a:ext cx="8457049" cy="2437056"/>
          </a:xfrm>
          <a:prstGeom prst="rect">
            <a:avLst/>
          </a:prstGeom>
        </p:spPr>
        <p:txBody>
          <a:bodyPr vert="horz" lIns="91440" tIns="45720" rIns="91440" bIns="4572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IE" sz="4000" dirty="0">
                <a:solidFill>
                  <a:srgbClr val="5FCBEF"/>
                </a:solidFill>
                <a:latin typeface="Calibri"/>
                <a:cs typeface="Calibri"/>
              </a:rPr>
              <a:t>Session 6</a:t>
            </a:r>
            <a:endParaRPr lang="en-US" dirty="0">
              <a:latin typeface="Calibri"/>
              <a:cs typeface="Calibri"/>
            </a:endParaRPr>
          </a:p>
          <a:p>
            <a:pPr algn="r"/>
            <a:r>
              <a:rPr lang="en-IE" sz="5400" dirty="0">
                <a:solidFill>
                  <a:srgbClr val="5FCBEF"/>
                </a:solidFill>
                <a:latin typeface="Calibri"/>
                <a:cs typeface="Calibri"/>
              </a:rPr>
              <a:t>Integrating Literacy</a:t>
            </a:r>
            <a:endParaRPr lang="en-IE" dirty="0">
              <a:latin typeface="Calibri"/>
            </a:endParaRPr>
          </a:p>
        </p:txBody>
      </p:sp>
      <p:pic>
        <p:nvPicPr>
          <p:cNvPr id="3" name="Picture 3" descr="A picture containing text&#10;&#10;Description automatically generated">
            <a:extLst>
              <a:ext uri="{FF2B5EF4-FFF2-40B4-BE49-F238E27FC236}">
                <a16:creationId xmlns:a16="http://schemas.microsoft.com/office/drawing/2014/main" id="{C00FBC81-0F55-4A26-AEB3-284CC3321597}"/>
              </a:ext>
            </a:extLst>
          </p:cNvPr>
          <p:cNvPicPr>
            <a:picLocks noChangeAspect="1"/>
          </p:cNvPicPr>
          <p:nvPr/>
        </p:nvPicPr>
        <p:blipFill>
          <a:blip r:embed="rId3"/>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798787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60589"/>
            <a:ext cx="8596668" cy="1465377"/>
          </a:xfrm>
        </p:spPr>
        <p:txBody>
          <a:bodyPr vert="horz" lIns="91440" tIns="45720" rIns="91440" bIns="45720" rtlCol="0" anchor="t">
            <a:normAutofit/>
          </a:bodyPr>
          <a:lstStyle/>
          <a:p>
            <a:pPr marL="0" indent="0">
              <a:buNone/>
            </a:pPr>
            <a:r>
              <a:rPr lang="en-IE" sz="6000" dirty="0">
                <a:solidFill>
                  <a:srgbClr val="5FCBEF"/>
                </a:solidFill>
                <a:latin typeface="Calibri"/>
                <a:cs typeface="Calibri"/>
              </a:rPr>
              <a:t>5 Minute Break</a:t>
            </a:r>
            <a:endParaRPr lang="en-US" dirty="0"/>
          </a:p>
        </p:txBody>
      </p:sp>
      <p:pic>
        <p:nvPicPr>
          <p:cNvPr id="5" name="Picture 3" descr="A picture containing text&#10;&#10;Description automatically generated">
            <a:extLst>
              <a:ext uri="{FF2B5EF4-FFF2-40B4-BE49-F238E27FC236}">
                <a16:creationId xmlns:a16="http://schemas.microsoft.com/office/drawing/2014/main" id="{CB4DBD32-0DD4-4DBB-8FBC-434BDC6D410C}"/>
              </a:ext>
            </a:extLst>
          </p:cNvPr>
          <p:cNvPicPr>
            <a:picLocks noChangeAspect="1"/>
          </p:cNvPicPr>
          <p:nvPr/>
        </p:nvPicPr>
        <p:blipFill>
          <a:blip r:embed="rId3"/>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2798583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learnshala.com/wp-content/uploads/2020/07/Dqm2nOgX0AEEN3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574" y="281361"/>
            <a:ext cx="8286461" cy="657663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descr="A picture containing text&#10;&#10;Description automatically generated">
            <a:extLst>
              <a:ext uri="{FF2B5EF4-FFF2-40B4-BE49-F238E27FC236}">
                <a16:creationId xmlns:a16="http://schemas.microsoft.com/office/drawing/2014/main" id="{1193D390-486F-471E-AD67-DD85C6B75435}"/>
              </a:ext>
            </a:extLst>
          </p:cNvPr>
          <p:cNvPicPr>
            <a:picLocks noChangeAspect="1"/>
          </p:cNvPicPr>
          <p:nvPr/>
        </p:nvPicPr>
        <p:blipFill>
          <a:blip r:embed="rId4"/>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3157717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p:cNvSpPr>
            <a:spLocks noGrp="1"/>
          </p:cNvSpPr>
          <p:nvPr>
            <p:ph type="title"/>
          </p:nvPr>
        </p:nvSpPr>
        <p:spPr>
          <a:xfrm>
            <a:off x="1286933" y="609600"/>
            <a:ext cx="10197494" cy="1099457"/>
          </a:xfrm>
        </p:spPr>
        <p:txBody>
          <a:bodyPr>
            <a:normAutofit/>
          </a:bodyPr>
          <a:lstStyle/>
          <a:p>
            <a:pPr>
              <a:lnSpc>
                <a:spcPct val="90000"/>
              </a:lnSpc>
            </a:pPr>
            <a:r>
              <a:rPr lang="en-IE" dirty="0">
                <a:latin typeface="Calibri"/>
                <a:cs typeface="Calibri"/>
              </a:rPr>
              <a:t>Utilising Bloom’s Taxonomy when creating briefs and assignments</a:t>
            </a:r>
          </a:p>
        </p:txBody>
      </p:sp>
      <p:sp>
        <p:nvSpPr>
          <p:cNvPr id="29" name="Isosceles Triangle 28">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4" name="Content Placeholder 5">
            <a:extLst>
              <a:ext uri="{FF2B5EF4-FFF2-40B4-BE49-F238E27FC236}">
                <a16:creationId xmlns:a16="http://schemas.microsoft.com/office/drawing/2014/main" id="{6FDC3B8D-0770-4FB3-883F-286BB5A185F6}"/>
              </a:ext>
            </a:extLst>
          </p:cNvPr>
          <p:cNvGraphicFramePr>
            <a:graphicFrameLocks noGrp="1"/>
          </p:cNvGraphicFramePr>
          <p:nvPr>
            <p:ph idx="1"/>
            <p:extLst>
              <p:ext uri="{D42A27DB-BD31-4B8C-83A1-F6EECF244321}">
                <p14:modId xmlns:p14="http://schemas.microsoft.com/office/powerpoint/2010/main" val="2205938389"/>
              </p:ext>
            </p:extLst>
          </p:nvPr>
        </p:nvGraphicFramePr>
        <p:xfrm>
          <a:off x="481801" y="1315940"/>
          <a:ext cx="11185265" cy="62500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Picture 3" descr="A picture containing text&#10;&#10;Description automatically generated">
            <a:extLst>
              <a:ext uri="{FF2B5EF4-FFF2-40B4-BE49-F238E27FC236}">
                <a16:creationId xmlns:a16="http://schemas.microsoft.com/office/drawing/2014/main" id="{5F104644-4011-4EE0-AFB6-C6F935E0BE3A}"/>
              </a:ext>
            </a:extLst>
          </p:cNvPr>
          <p:cNvPicPr>
            <a:picLocks noChangeAspect="1"/>
          </p:cNvPicPr>
          <p:nvPr/>
        </p:nvPicPr>
        <p:blipFill>
          <a:blip r:embed="rId8"/>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3198713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86933" y="609600"/>
            <a:ext cx="10197494" cy="1099457"/>
          </a:xfrm>
        </p:spPr>
        <p:txBody>
          <a:bodyPr>
            <a:normAutofit/>
          </a:bodyPr>
          <a:lstStyle/>
          <a:p>
            <a:pPr>
              <a:lnSpc>
                <a:spcPct val="90000"/>
              </a:lnSpc>
            </a:pPr>
            <a:r>
              <a:rPr lang="en-IE" dirty="0">
                <a:latin typeface="Calibri"/>
                <a:cs typeface="Calibri"/>
              </a:rPr>
              <a:t>What can the classroom teacher do to integrate literacy?</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Content Placeholder 2">
            <a:extLst>
              <a:ext uri="{FF2B5EF4-FFF2-40B4-BE49-F238E27FC236}">
                <a16:creationId xmlns:a16="http://schemas.microsoft.com/office/drawing/2014/main" id="{FAB6C438-0889-48A5-8086-9E3F96BB1214}"/>
              </a:ext>
            </a:extLst>
          </p:cNvPr>
          <p:cNvGraphicFramePr>
            <a:graphicFrameLocks noGrp="1"/>
          </p:cNvGraphicFramePr>
          <p:nvPr>
            <p:ph idx="1"/>
            <p:extLst>
              <p:ext uri="{D42A27DB-BD31-4B8C-83A1-F6EECF244321}">
                <p14:modId xmlns:p14="http://schemas.microsoft.com/office/powerpoint/2010/main" val="224492840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5" name="Picture 3" descr="A picture containing text&#10;&#10;Description automatically generated">
            <a:extLst>
              <a:ext uri="{FF2B5EF4-FFF2-40B4-BE49-F238E27FC236}">
                <a16:creationId xmlns:a16="http://schemas.microsoft.com/office/drawing/2014/main" id="{CC0B745F-6861-4F3C-8B0F-235E131E0633}"/>
              </a:ext>
            </a:extLst>
          </p:cNvPr>
          <p:cNvPicPr>
            <a:picLocks noChangeAspect="1"/>
          </p:cNvPicPr>
          <p:nvPr/>
        </p:nvPicPr>
        <p:blipFill>
          <a:blip r:embed="rId8"/>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288523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86DA1-2E19-4251-ADD4-24340ECA3CD2}"/>
              </a:ext>
            </a:extLst>
          </p:cNvPr>
          <p:cNvSpPr>
            <a:spLocks noGrp="1"/>
          </p:cNvSpPr>
          <p:nvPr>
            <p:ph type="title"/>
          </p:nvPr>
        </p:nvSpPr>
        <p:spPr>
          <a:xfrm>
            <a:off x="677334" y="609600"/>
            <a:ext cx="8596668" cy="1320800"/>
          </a:xfrm>
        </p:spPr>
        <p:txBody>
          <a:bodyPr>
            <a:normAutofit/>
          </a:bodyPr>
          <a:lstStyle/>
          <a:p>
            <a:r>
              <a:rPr lang="en-GB" dirty="0">
                <a:latin typeface="Calibri"/>
                <a:ea typeface="+mj-lt"/>
                <a:cs typeface="+mj-lt"/>
              </a:rPr>
              <a:t>What can the classroom teacher do to integrate literacy?</a:t>
            </a:r>
            <a:endParaRPr lang="en-US" dirty="0">
              <a:latin typeface="Calibri"/>
            </a:endParaRPr>
          </a:p>
        </p:txBody>
      </p:sp>
      <p:graphicFrame>
        <p:nvGraphicFramePr>
          <p:cNvPr id="5" name="Content Placeholder 2">
            <a:extLst>
              <a:ext uri="{FF2B5EF4-FFF2-40B4-BE49-F238E27FC236}">
                <a16:creationId xmlns:a16="http://schemas.microsoft.com/office/drawing/2014/main" id="{69EC4E1A-B20F-4456-A6C5-108B8FB56F8B}"/>
              </a:ext>
            </a:extLst>
          </p:cNvPr>
          <p:cNvGraphicFramePr>
            <a:graphicFrameLocks noGrp="1"/>
          </p:cNvGraphicFramePr>
          <p:nvPr>
            <p:ph idx="1"/>
            <p:extLst>
              <p:ext uri="{D42A27DB-BD31-4B8C-83A1-F6EECF244321}">
                <p14:modId xmlns:p14="http://schemas.microsoft.com/office/powerpoint/2010/main" val="3467075935"/>
              </p:ext>
            </p:extLst>
          </p:nvPr>
        </p:nvGraphicFramePr>
        <p:xfrm>
          <a:off x="677863" y="1930551"/>
          <a:ext cx="9703368" cy="4772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3" name="Picture 3" descr="A picture containing text&#10;&#10;Description automatically generated">
            <a:extLst>
              <a:ext uri="{FF2B5EF4-FFF2-40B4-BE49-F238E27FC236}">
                <a16:creationId xmlns:a16="http://schemas.microsoft.com/office/drawing/2014/main" id="{68DF7E3F-07F9-4D70-A7AE-B3E0B1E1B9AF}"/>
              </a:ext>
            </a:extLst>
          </p:cNvPr>
          <p:cNvPicPr>
            <a:picLocks noChangeAspect="1"/>
          </p:cNvPicPr>
          <p:nvPr/>
        </p:nvPicPr>
        <p:blipFill>
          <a:blip r:embed="rId8"/>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2594138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2957" y="322053"/>
            <a:ext cx="8596668" cy="1320800"/>
          </a:xfrm>
        </p:spPr>
        <p:txBody>
          <a:bodyPr>
            <a:normAutofit/>
          </a:bodyPr>
          <a:lstStyle/>
          <a:p>
            <a:r>
              <a:rPr lang="en-IE" dirty="0">
                <a:latin typeface="Calibri"/>
                <a:cs typeface="Calibri"/>
              </a:rPr>
              <a:t>Whole centre approaches to integration</a:t>
            </a:r>
          </a:p>
        </p:txBody>
      </p:sp>
      <p:graphicFrame>
        <p:nvGraphicFramePr>
          <p:cNvPr id="6" name="Content Placeholder 2">
            <a:extLst>
              <a:ext uri="{FF2B5EF4-FFF2-40B4-BE49-F238E27FC236}">
                <a16:creationId xmlns:a16="http://schemas.microsoft.com/office/drawing/2014/main" id="{533D684F-3CFE-498F-BA0F-FBF0511E11D4}"/>
              </a:ext>
            </a:extLst>
          </p:cNvPr>
          <p:cNvGraphicFramePr>
            <a:graphicFrameLocks noGrp="1"/>
          </p:cNvGraphicFramePr>
          <p:nvPr>
            <p:ph idx="1"/>
            <p:extLst>
              <p:ext uri="{D42A27DB-BD31-4B8C-83A1-F6EECF244321}">
                <p14:modId xmlns:p14="http://schemas.microsoft.com/office/powerpoint/2010/main" val="1875663716"/>
              </p:ext>
            </p:extLst>
          </p:nvPr>
        </p:nvGraphicFramePr>
        <p:xfrm>
          <a:off x="369402" y="1355783"/>
          <a:ext cx="10441679" cy="49515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Picture 3" descr="A picture containing text&#10;&#10;Description automatically generated">
            <a:extLst>
              <a:ext uri="{FF2B5EF4-FFF2-40B4-BE49-F238E27FC236}">
                <a16:creationId xmlns:a16="http://schemas.microsoft.com/office/drawing/2014/main" id="{24AA0FBF-EEAA-4B72-A787-2A459816C7AE}"/>
              </a:ext>
            </a:extLst>
          </p:cNvPr>
          <p:cNvPicPr>
            <a:picLocks noChangeAspect="1"/>
          </p:cNvPicPr>
          <p:nvPr/>
        </p:nvPicPr>
        <p:blipFill>
          <a:blip r:embed="rId8"/>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2300820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8" descr="A picture containing text, businesscard, clipart&#10;&#10;Description automatically generated">
            <a:extLst>
              <a:ext uri="{FF2B5EF4-FFF2-40B4-BE49-F238E27FC236}">
                <a16:creationId xmlns:a16="http://schemas.microsoft.com/office/drawing/2014/main" id="{54EDA100-31F7-49EA-BD51-52ABEF9397B9}"/>
              </a:ext>
            </a:extLst>
          </p:cNvPr>
          <p:cNvPicPr>
            <a:picLocks noGrp="1" noChangeAspect="1"/>
          </p:cNvPicPr>
          <p:nvPr>
            <p:ph idx="1"/>
          </p:nvPr>
        </p:nvPicPr>
        <p:blipFill>
          <a:blip r:embed="rId3"/>
          <a:stretch>
            <a:fillRect/>
          </a:stretch>
        </p:blipFill>
        <p:spPr>
          <a:xfrm>
            <a:off x="5921069" y="312901"/>
            <a:ext cx="3457575" cy="2400300"/>
          </a:xfrm>
        </p:spPr>
      </p:pic>
      <p:sp>
        <p:nvSpPr>
          <p:cNvPr id="7" name="Title 1">
            <a:extLst>
              <a:ext uri="{FF2B5EF4-FFF2-40B4-BE49-F238E27FC236}">
                <a16:creationId xmlns:a16="http://schemas.microsoft.com/office/drawing/2014/main" id="{A05BFD57-742C-436F-A5BE-4E84773564A5}"/>
              </a:ext>
            </a:extLst>
          </p:cNvPr>
          <p:cNvSpPr>
            <a:spLocks noGrp="1"/>
          </p:cNvSpPr>
          <p:nvPr/>
        </p:nvSpPr>
        <p:spPr>
          <a:xfrm>
            <a:off x="677334" y="609600"/>
            <a:ext cx="5534557"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dirty="0">
                <a:latin typeface="Calibri"/>
                <a:cs typeface="Calibri"/>
              </a:rPr>
              <a:t>Breakout room</a:t>
            </a:r>
          </a:p>
        </p:txBody>
      </p:sp>
      <p:sp>
        <p:nvSpPr>
          <p:cNvPr id="9" name="Content Placeholder 2">
            <a:extLst>
              <a:ext uri="{FF2B5EF4-FFF2-40B4-BE49-F238E27FC236}">
                <a16:creationId xmlns:a16="http://schemas.microsoft.com/office/drawing/2014/main" id="{4BC0558E-02DA-4BF2-9AD4-03EC755C73EE}"/>
              </a:ext>
            </a:extLst>
          </p:cNvPr>
          <p:cNvSpPr>
            <a:spLocks noGrp="1"/>
          </p:cNvSpPr>
          <p:nvPr/>
        </p:nvSpPr>
        <p:spPr>
          <a:xfrm>
            <a:off x="677334" y="2423238"/>
            <a:ext cx="8596668" cy="3880773"/>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None/>
            </a:pPr>
            <a:r>
              <a:rPr lang="en-US" sz="2800" dirty="0">
                <a:solidFill>
                  <a:srgbClr val="5FCBEF"/>
                </a:solidFill>
                <a:latin typeface="Calibri"/>
                <a:cs typeface="Calibri"/>
              </a:rPr>
              <a:t>Reflecting on opportunities for integrating literacy within the class setting and within your wider </a:t>
            </a:r>
            <a:r>
              <a:rPr lang="en-US" sz="2800" dirty="0">
                <a:solidFill>
                  <a:srgbClr val="5FCBEF"/>
                </a:solidFill>
                <a:latin typeface="Calibri"/>
                <a:cs typeface="Calibri"/>
              </a:rPr>
              <a:t>organisation</a:t>
            </a:r>
            <a:r>
              <a:rPr lang="en-US" sz="2800" dirty="0">
                <a:solidFill>
                  <a:srgbClr val="5FCBEF"/>
                </a:solidFill>
                <a:latin typeface="Calibri"/>
                <a:cs typeface="Calibri"/>
              </a:rPr>
              <a:t>, identify some practical ways that you could support the integration process.</a:t>
            </a:r>
            <a:endParaRPr lang="en-US" dirty="0">
              <a:solidFill>
                <a:srgbClr val="404040"/>
              </a:solidFill>
              <a:latin typeface="Trebuchet MS" panose="020B0603020202020204"/>
              <a:cs typeface="Calibri"/>
            </a:endParaRPr>
          </a:p>
          <a:p>
            <a:pPr marL="0" indent="0">
              <a:spcBef>
                <a:spcPts val="0"/>
              </a:spcBef>
              <a:buNone/>
            </a:pPr>
            <a:endParaRPr lang="en-US" sz="2800" dirty="0">
              <a:solidFill>
                <a:srgbClr val="5FCBEF"/>
              </a:solidFill>
              <a:latin typeface="Calibri"/>
              <a:cs typeface="Calibri"/>
            </a:endParaRPr>
          </a:p>
          <a:p>
            <a:pPr marL="0" indent="0">
              <a:spcBef>
                <a:spcPts val="0"/>
              </a:spcBef>
              <a:buNone/>
            </a:pPr>
            <a:r>
              <a:rPr lang="en-US" sz="2800" dirty="0">
                <a:solidFill>
                  <a:srgbClr val="5FCBEF"/>
                </a:solidFill>
                <a:latin typeface="Calibri"/>
                <a:cs typeface="Calibri"/>
              </a:rPr>
              <a:t>What challenges exist to integrating literacy in the further education and training sector? </a:t>
            </a:r>
          </a:p>
          <a:p>
            <a:endParaRPr lang="en-US" sz="2800" dirty="0">
              <a:solidFill>
                <a:srgbClr val="5FCBEF"/>
              </a:solidFill>
              <a:latin typeface="Calibri"/>
              <a:cs typeface="Calibri"/>
            </a:endParaRPr>
          </a:p>
          <a:p>
            <a:pPr marL="0" indent="0">
              <a:buNone/>
            </a:pPr>
            <a:endParaRPr lang="en-US" dirty="0">
              <a:solidFill>
                <a:srgbClr val="404040"/>
              </a:solidFill>
              <a:latin typeface="Trebuchet MS" panose="020B0603020202020204"/>
              <a:cs typeface="Calibri"/>
            </a:endParaRPr>
          </a:p>
          <a:p>
            <a:endParaRPr lang="en-US" dirty="0"/>
          </a:p>
          <a:p>
            <a:endParaRPr lang="en-US" dirty="0"/>
          </a:p>
        </p:txBody>
      </p:sp>
      <p:pic>
        <p:nvPicPr>
          <p:cNvPr id="2" name="Picture 3" descr="A picture containing text&#10;&#10;Description automatically generated">
            <a:extLst>
              <a:ext uri="{FF2B5EF4-FFF2-40B4-BE49-F238E27FC236}">
                <a16:creationId xmlns:a16="http://schemas.microsoft.com/office/drawing/2014/main" id="{8625506D-3EB8-461D-BA36-E98245F2E15F}"/>
              </a:ext>
            </a:extLst>
          </p:cNvPr>
          <p:cNvPicPr>
            <a:picLocks noChangeAspect="1"/>
          </p:cNvPicPr>
          <p:nvPr/>
        </p:nvPicPr>
        <p:blipFill>
          <a:blip r:embed="rId4"/>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768939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49267-18E5-4B23-BB35-6FAC642993AB}"/>
              </a:ext>
            </a:extLst>
          </p:cNvPr>
          <p:cNvSpPr>
            <a:spLocks noGrp="1"/>
          </p:cNvSpPr>
          <p:nvPr>
            <p:ph type="title"/>
          </p:nvPr>
        </p:nvSpPr>
        <p:spPr/>
        <p:txBody>
          <a:bodyPr/>
          <a:lstStyle/>
          <a:p>
            <a:r>
              <a:rPr lang="en-GB" b="1" dirty="0">
                <a:latin typeface="Calibri"/>
                <a:cs typeface="Calibri"/>
              </a:rPr>
              <a:t>Course Evaluation</a:t>
            </a:r>
          </a:p>
        </p:txBody>
      </p:sp>
      <p:sp>
        <p:nvSpPr>
          <p:cNvPr id="6" name="Content Placeholder 2">
            <a:extLst>
              <a:ext uri="{FF2B5EF4-FFF2-40B4-BE49-F238E27FC236}">
                <a16:creationId xmlns:a16="http://schemas.microsoft.com/office/drawing/2014/main" id="{C91CB009-5652-4A42-9325-623FB514C7A1}"/>
              </a:ext>
            </a:extLst>
          </p:cNvPr>
          <p:cNvSpPr>
            <a:spLocks noGrp="1"/>
          </p:cNvSpPr>
          <p:nvPr/>
        </p:nvSpPr>
        <p:spPr>
          <a:xfrm>
            <a:off x="681973" y="1718413"/>
            <a:ext cx="8325064" cy="3993940"/>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IE" sz="2400" dirty="0">
                <a:solidFill>
                  <a:schemeClr val="accent1">
                    <a:lumMod val="75000"/>
                  </a:schemeClr>
                </a:solidFill>
                <a:latin typeface="Calibri"/>
                <a:ea typeface="+mn-lt"/>
                <a:cs typeface="+mn-lt"/>
              </a:rPr>
              <a:t>6 Sessions</a:t>
            </a:r>
          </a:p>
          <a:p>
            <a:pPr marL="0" indent="0">
              <a:buNone/>
            </a:pPr>
            <a:r>
              <a:rPr lang="en-IE" sz="2400" dirty="0">
                <a:solidFill>
                  <a:schemeClr val="accent1">
                    <a:lumMod val="75000"/>
                  </a:schemeClr>
                </a:solidFill>
                <a:latin typeface="Calibri"/>
                <a:ea typeface="+mn-lt"/>
                <a:cs typeface="+mn-lt"/>
              </a:rPr>
              <a:t>1. Literacy Landscape, Theorists</a:t>
            </a:r>
          </a:p>
          <a:p>
            <a:pPr marL="0" indent="0">
              <a:buNone/>
            </a:pPr>
            <a:r>
              <a:rPr lang="en-IE" sz="2400" dirty="0">
                <a:solidFill>
                  <a:schemeClr val="accent1">
                    <a:lumMod val="75000"/>
                  </a:schemeClr>
                </a:solidFill>
                <a:latin typeface="Calibri"/>
                <a:ea typeface="+mn-lt"/>
                <a:cs typeface="+mn-lt"/>
              </a:rPr>
              <a:t>2. Theorists, Causes and Impacts of Literacy Issues</a:t>
            </a:r>
          </a:p>
          <a:p>
            <a:pPr marL="0" indent="0">
              <a:buNone/>
            </a:pPr>
            <a:r>
              <a:rPr lang="en-IE" sz="2400" dirty="0">
                <a:solidFill>
                  <a:schemeClr val="accent1">
                    <a:lumMod val="75000"/>
                  </a:schemeClr>
                </a:solidFill>
                <a:latin typeface="Calibri"/>
                <a:ea typeface="+mn-lt"/>
                <a:cs typeface="+mn-lt"/>
              </a:rPr>
              <a:t>3. Literacy Awareness &amp; Creating a Literacy-Friendly Environment</a:t>
            </a:r>
          </a:p>
          <a:p>
            <a:pPr marL="0" indent="0">
              <a:buNone/>
            </a:pPr>
            <a:r>
              <a:rPr lang="en-IE" sz="2400" dirty="0">
                <a:solidFill>
                  <a:schemeClr val="accent1">
                    <a:lumMod val="75000"/>
                  </a:schemeClr>
                </a:solidFill>
                <a:latin typeface="Calibri"/>
                <a:ea typeface="+mn-lt"/>
                <a:cs typeface="+mn-lt"/>
              </a:rPr>
              <a:t>4. Boundaries and Referrals</a:t>
            </a:r>
            <a:endParaRPr lang="en-IE" dirty="0">
              <a:solidFill>
                <a:schemeClr val="accent1">
                  <a:lumMod val="75000"/>
                </a:schemeClr>
              </a:solidFill>
              <a:latin typeface="Calibri"/>
              <a:cs typeface="Calibri"/>
            </a:endParaRPr>
          </a:p>
          <a:p>
            <a:pPr marL="0" indent="0">
              <a:buNone/>
            </a:pPr>
            <a:r>
              <a:rPr lang="en-IE" sz="2400" dirty="0">
                <a:solidFill>
                  <a:schemeClr val="accent1">
                    <a:lumMod val="75000"/>
                  </a:schemeClr>
                </a:solidFill>
                <a:latin typeface="Calibri"/>
                <a:ea typeface="+mn-lt"/>
                <a:cs typeface="+mn-lt"/>
              </a:rPr>
              <a:t>5. How Learning Works, Tips &amp; Tools </a:t>
            </a:r>
            <a:endParaRPr lang="en-IE" dirty="0">
              <a:solidFill>
                <a:schemeClr val="accent1">
                  <a:lumMod val="75000"/>
                </a:schemeClr>
              </a:solidFill>
              <a:latin typeface="Calibri"/>
              <a:cs typeface="Calibri"/>
            </a:endParaRPr>
          </a:p>
          <a:p>
            <a:pPr marL="0" indent="0">
              <a:buNone/>
            </a:pPr>
            <a:r>
              <a:rPr lang="en-IE" sz="2400" dirty="0">
                <a:solidFill>
                  <a:schemeClr val="accent1">
                    <a:lumMod val="75000"/>
                  </a:schemeClr>
                </a:solidFill>
                <a:latin typeface="Calibri"/>
                <a:ea typeface="+mn-lt"/>
                <a:cs typeface="+mn-lt"/>
              </a:rPr>
              <a:t>6. Integrating Literacy</a:t>
            </a:r>
          </a:p>
        </p:txBody>
      </p:sp>
      <p:pic>
        <p:nvPicPr>
          <p:cNvPr id="3" name="Picture 3" descr="A picture containing text&#10;&#10;Description automatically generated">
            <a:extLst>
              <a:ext uri="{FF2B5EF4-FFF2-40B4-BE49-F238E27FC236}">
                <a16:creationId xmlns:a16="http://schemas.microsoft.com/office/drawing/2014/main" id="{F04F33C2-B814-4D71-8421-7EBC625C7C07}"/>
              </a:ext>
            </a:extLst>
          </p:cNvPr>
          <p:cNvPicPr>
            <a:picLocks noChangeAspect="1"/>
          </p:cNvPicPr>
          <p:nvPr/>
        </p:nvPicPr>
        <p:blipFill>
          <a:blip r:embed="rId3"/>
          <a:stretch>
            <a:fillRect/>
          </a:stretch>
        </p:blipFill>
        <p:spPr>
          <a:xfrm>
            <a:off x="10566477" y="5468047"/>
            <a:ext cx="1466850" cy="1200150"/>
          </a:xfrm>
          <a:prstGeom prst="rect">
            <a:avLst/>
          </a:prstGeom>
        </p:spPr>
      </p:pic>
      <p:pic>
        <p:nvPicPr>
          <p:cNvPr id="4" name="Picture 7">
            <a:extLst>
              <a:ext uri="{FF2B5EF4-FFF2-40B4-BE49-F238E27FC236}">
                <a16:creationId xmlns:a16="http://schemas.microsoft.com/office/drawing/2014/main" id="{267F58BE-3350-4219-A619-E0BADD51F5E9}"/>
              </a:ext>
            </a:extLst>
          </p:cNvPr>
          <p:cNvPicPr>
            <a:picLocks noChangeAspect="1"/>
          </p:cNvPicPr>
          <p:nvPr/>
        </p:nvPicPr>
        <p:blipFill rotWithShape="1">
          <a:blip r:embed="rId4"/>
          <a:srcRect l="61290" r="-462" b="-962"/>
          <a:stretch/>
        </p:blipFill>
        <p:spPr>
          <a:xfrm>
            <a:off x="10559991" y="380911"/>
            <a:ext cx="1218132" cy="2099276"/>
          </a:xfrm>
          <a:prstGeom prst="rect">
            <a:avLst/>
          </a:prstGeom>
        </p:spPr>
      </p:pic>
      <p:pic>
        <p:nvPicPr>
          <p:cNvPr id="8" name="Picture 8" descr="Text, whiteboard&#10;&#10;Description automatically generated">
            <a:extLst>
              <a:ext uri="{FF2B5EF4-FFF2-40B4-BE49-F238E27FC236}">
                <a16:creationId xmlns:a16="http://schemas.microsoft.com/office/drawing/2014/main" id="{655AB9E9-64A3-4C1E-AFCB-76BBB0E617C1}"/>
              </a:ext>
            </a:extLst>
          </p:cNvPr>
          <p:cNvPicPr>
            <a:picLocks noChangeAspect="1"/>
          </p:cNvPicPr>
          <p:nvPr/>
        </p:nvPicPr>
        <p:blipFill rotWithShape="1">
          <a:blip r:embed="rId5"/>
          <a:srcRect l="10714" t="17059" r="10119" b="10000"/>
          <a:stretch/>
        </p:blipFill>
        <p:spPr>
          <a:xfrm>
            <a:off x="6416795" y="3975071"/>
            <a:ext cx="2678461" cy="2473300"/>
          </a:xfrm>
          <a:prstGeom prst="rect">
            <a:avLst/>
          </a:prstGeom>
        </p:spPr>
      </p:pic>
    </p:spTree>
    <p:extLst>
      <p:ext uri="{BB962C8B-B14F-4D97-AF65-F5344CB8AC3E}">
        <p14:creationId xmlns:p14="http://schemas.microsoft.com/office/powerpoint/2010/main" val="763538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034C193-FBCE-4D8C-8DAB-F04CAAD878FB}"/>
              </a:ext>
            </a:extLst>
          </p:cNvPr>
          <p:cNvSpPr>
            <a:spLocks noGrp="1"/>
          </p:cNvSpPr>
          <p:nvPr/>
        </p:nvSpPr>
        <p:spPr>
          <a:xfrm>
            <a:off x="2810832" y="621742"/>
            <a:ext cx="5758680" cy="124373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4000" dirty="0">
                <a:latin typeface="Calibri"/>
                <a:cs typeface="Calibri"/>
              </a:rPr>
              <a:t>Extension Activity</a:t>
            </a:r>
            <a:endParaRPr lang="en-US" dirty="0"/>
          </a:p>
        </p:txBody>
      </p:sp>
      <p:pic>
        <p:nvPicPr>
          <p:cNvPr id="3" name="Picture 3" descr="Diagram&#10;&#10;Description automatically generated">
            <a:extLst>
              <a:ext uri="{FF2B5EF4-FFF2-40B4-BE49-F238E27FC236}">
                <a16:creationId xmlns:a16="http://schemas.microsoft.com/office/drawing/2014/main" id="{A05B8912-0620-441D-8B76-AADA9E5A9C01}"/>
              </a:ext>
            </a:extLst>
          </p:cNvPr>
          <p:cNvPicPr>
            <a:picLocks noChangeAspect="1"/>
          </p:cNvPicPr>
          <p:nvPr/>
        </p:nvPicPr>
        <p:blipFill>
          <a:blip r:embed="rId3"/>
          <a:stretch>
            <a:fillRect/>
          </a:stretch>
        </p:blipFill>
        <p:spPr>
          <a:xfrm>
            <a:off x="911370" y="174481"/>
            <a:ext cx="1571625" cy="1781175"/>
          </a:xfrm>
          <a:prstGeom prst="rect">
            <a:avLst/>
          </a:prstGeom>
        </p:spPr>
      </p:pic>
      <p:sp>
        <p:nvSpPr>
          <p:cNvPr id="6" name="Content Placeholder 2">
            <a:extLst>
              <a:ext uri="{FF2B5EF4-FFF2-40B4-BE49-F238E27FC236}">
                <a16:creationId xmlns:a16="http://schemas.microsoft.com/office/drawing/2014/main" id="{C96BBE69-CCED-4753-A4BD-BDC05246599D}"/>
              </a:ext>
            </a:extLst>
          </p:cNvPr>
          <p:cNvSpPr>
            <a:spLocks noGrp="1"/>
          </p:cNvSpPr>
          <p:nvPr/>
        </p:nvSpPr>
        <p:spPr>
          <a:xfrm>
            <a:off x="728134" y="2589567"/>
            <a:ext cx="8596668" cy="3880773"/>
          </a:xfrm>
          <a:prstGeom prst="rect">
            <a:avLst/>
          </a:prstGeom>
        </p:spPr>
        <p:txBody>
          <a:bodyPr vert="horz" lIns="91440" tIns="45720" rIns="91440" bIns="45720" rtlCol="0" anchor="t">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800" dirty="0">
                <a:solidFill>
                  <a:srgbClr val="5FCBEF"/>
                </a:solidFill>
                <a:latin typeface="Calibri"/>
                <a:cs typeface="Calibri"/>
              </a:rPr>
              <a:t>Reflecting on a lesson you have already created, consider how would you integrate the principles of good literacy practice and Univeral Design for Learning to make the delivery more literacy-accessible.</a:t>
            </a:r>
            <a:endParaRPr lang="en-US" dirty="0"/>
          </a:p>
          <a:p>
            <a:pPr marL="0" indent="0">
              <a:buNone/>
            </a:pPr>
            <a:endParaRPr lang="en-US" sz="2800" dirty="0">
              <a:solidFill>
                <a:srgbClr val="5FCBEF"/>
              </a:solidFill>
              <a:latin typeface="Calibri"/>
              <a:cs typeface="Calibri"/>
            </a:endParaRPr>
          </a:p>
          <a:p>
            <a:pPr marL="457200" indent="-457200"/>
            <a:r>
              <a:rPr lang="en-US" sz="2800" dirty="0">
                <a:solidFill>
                  <a:srgbClr val="5FCBEF"/>
                </a:solidFill>
                <a:latin typeface="Calibri"/>
                <a:cs typeface="Calibri"/>
              </a:rPr>
              <a:t>Be creative about how the content is delivered.</a:t>
            </a:r>
          </a:p>
          <a:p>
            <a:pPr marL="457200" indent="-457200"/>
            <a:r>
              <a:rPr lang="en-US" sz="2800" dirty="0">
                <a:solidFill>
                  <a:srgbClr val="5FCBEF"/>
                </a:solidFill>
                <a:latin typeface="Calibri"/>
                <a:cs typeface="Calibri"/>
              </a:rPr>
              <a:t>Allow options for assessment that can play to a variety of learning styles.</a:t>
            </a:r>
            <a:endParaRPr lang="en-US" dirty="0"/>
          </a:p>
          <a:p>
            <a:pPr marL="0" indent="0">
              <a:buNone/>
            </a:pPr>
            <a:endParaRPr lang="en-US" dirty="0"/>
          </a:p>
          <a:p>
            <a:endParaRPr lang="en-US" dirty="0"/>
          </a:p>
          <a:p>
            <a:endParaRPr lang="en-US" dirty="0"/>
          </a:p>
        </p:txBody>
      </p:sp>
      <p:pic>
        <p:nvPicPr>
          <p:cNvPr id="4" name="Picture 3" descr="A picture containing text&#10;&#10;Description automatically generated">
            <a:extLst>
              <a:ext uri="{FF2B5EF4-FFF2-40B4-BE49-F238E27FC236}">
                <a16:creationId xmlns:a16="http://schemas.microsoft.com/office/drawing/2014/main" id="{DC186C73-CD33-44D5-AD23-2F6C0500C62F}"/>
              </a:ext>
            </a:extLst>
          </p:cNvPr>
          <p:cNvPicPr>
            <a:picLocks noChangeAspect="1"/>
          </p:cNvPicPr>
          <p:nvPr/>
        </p:nvPicPr>
        <p:blipFill>
          <a:blip r:embed="rId4"/>
          <a:stretch>
            <a:fillRect/>
          </a:stretch>
        </p:blipFill>
        <p:spPr>
          <a:xfrm>
            <a:off x="10566477" y="5468047"/>
            <a:ext cx="1466850" cy="1200150"/>
          </a:xfrm>
          <a:prstGeom prst="rect">
            <a:avLst/>
          </a:prstGeom>
        </p:spPr>
      </p:pic>
      <p:pic>
        <p:nvPicPr>
          <p:cNvPr id="5" name="Picture 7" descr="Graphical user interface, application, Teams&#10;&#10;Description automatically generated">
            <a:extLst>
              <a:ext uri="{FF2B5EF4-FFF2-40B4-BE49-F238E27FC236}">
                <a16:creationId xmlns:a16="http://schemas.microsoft.com/office/drawing/2014/main" id="{30790B11-FEAF-4A09-B2F6-A2A785A9479E}"/>
              </a:ext>
            </a:extLst>
          </p:cNvPr>
          <p:cNvPicPr>
            <a:picLocks noChangeAspect="1"/>
          </p:cNvPicPr>
          <p:nvPr/>
        </p:nvPicPr>
        <p:blipFill>
          <a:blip r:embed="rId5"/>
          <a:stretch>
            <a:fillRect/>
          </a:stretch>
        </p:blipFill>
        <p:spPr>
          <a:xfrm>
            <a:off x="8355232" y="394303"/>
            <a:ext cx="2733675" cy="2390775"/>
          </a:xfrm>
          <a:prstGeom prst="rect">
            <a:avLst/>
          </a:prstGeom>
        </p:spPr>
      </p:pic>
    </p:spTree>
    <p:extLst>
      <p:ext uri="{BB962C8B-B14F-4D97-AF65-F5344CB8AC3E}">
        <p14:creationId xmlns:p14="http://schemas.microsoft.com/office/powerpoint/2010/main" val="2012184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Aims</a:t>
            </a:r>
            <a:br>
              <a:rPr lang="en-US" dirty="0">
                <a:latin typeface="Calibri"/>
                <a:cs typeface="Calibri"/>
              </a:rPr>
            </a:br>
            <a:r>
              <a:rPr lang="en-US" dirty="0">
                <a:latin typeface="Calibri"/>
                <a:cs typeface="Calibri"/>
              </a:rPr>
              <a:t>Session 6: Integrating Literacy</a:t>
            </a:r>
            <a:endParaRPr lang="en-US" dirty="0"/>
          </a:p>
        </p:txBody>
      </p:sp>
      <p:graphicFrame>
        <p:nvGraphicFramePr>
          <p:cNvPr id="14" name="Content Placeholder 2">
            <a:extLst>
              <a:ext uri="{FF2B5EF4-FFF2-40B4-BE49-F238E27FC236}">
                <a16:creationId xmlns:a16="http://schemas.microsoft.com/office/drawing/2014/main" id="{BA6A3373-1EF4-46EE-812F-49EE2D5AAE0B}"/>
              </a:ext>
            </a:extLst>
          </p:cNvPr>
          <p:cNvGraphicFramePr>
            <a:graphicFrameLocks noGrp="1"/>
          </p:cNvGraphicFramePr>
          <p:nvPr>
            <p:extLst>
              <p:ext uri="{D42A27DB-BD31-4B8C-83A1-F6EECF244321}">
                <p14:modId xmlns:p14="http://schemas.microsoft.com/office/powerpoint/2010/main" val="244689726"/>
              </p:ext>
            </p:extLst>
          </p:nvPr>
        </p:nvGraphicFramePr>
        <p:xfrm>
          <a:off x="822987" y="2150570"/>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25" name="Picture 424" descr="A picture containing text&#10;&#10;Description automatically generated">
            <a:extLst>
              <a:ext uri="{FF2B5EF4-FFF2-40B4-BE49-F238E27FC236}">
                <a16:creationId xmlns:a16="http://schemas.microsoft.com/office/drawing/2014/main" id="{AFB3CFA6-7DC2-43D1-9BA2-5D22C8C74127}"/>
              </a:ext>
            </a:extLst>
          </p:cNvPr>
          <p:cNvPicPr>
            <a:picLocks noChangeAspect="1"/>
          </p:cNvPicPr>
          <p:nvPr/>
        </p:nvPicPr>
        <p:blipFill>
          <a:blip r:embed="rId8"/>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2885002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29424" y="969034"/>
            <a:ext cx="10197494" cy="1099457"/>
          </a:xfrm>
        </p:spPr>
        <p:txBody>
          <a:bodyPr>
            <a:normAutofit/>
          </a:bodyPr>
          <a:lstStyle/>
          <a:p>
            <a:r>
              <a:rPr lang="en-IE" sz="4400" dirty="0">
                <a:solidFill>
                  <a:srgbClr val="5FCBEF"/>
                </a:solidFill>
                <a:latin typeface="Calibri"/>
                <a:cs typeface="Calibri"/>
              </a:rPr>
              <a:t>Why consider integration of literacy?</a:t>
            </a:r>
          </a:p>
        </p:txBody>
      </p:sp>
      <p:sp>
        <p:nvSpPr>
          <p:cNvPr id="41" name="Isosceles Triangle 40">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34" name="Content Placeholder 2">
            <a:extLst>
              <a:ext uri="{FF2B5EF4-FFF2-40B4-BE49-F238E27FC236}">
                <a16:creationId xmlns:a16="http://schemas.microsoft.com/office/drawing/2014/main" id="{342D924E-E8AC-4952-81FC-D5AE99FEB9C5}"/>
              </a:ext>
            </a:extLst>
          </p:cNvPr>
          <p:cNvGraphicFramePr>
            <a:graphicFrameLocks noGrp="1"/>
          </p:cNvGraphicFramePr>
          <p:nvPr>
            <p:ph idx="1"/>
            <p:extLst>
              <p:ext uri="{D42A27DB-BD31-4B8C-83A1-F6EECF244321}">
                <p14:modId xmlns:p14="http://schemas.microsoft.com/office/powerpoint/2010/main" val="1959667839"/>
              </p:ext>
            </p:extLst>
          </p:nvPr>
        </p:nvGraphicFramePr>
        <p:xfrm>
          <a:off x="841235" y="1215298"/>
          <a:ext cx="10538283" cy="50855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3" descr="A picture containing text&#10;&#10;Description automatically generated">
            <a:extLst>
              <a:ext uri="{FF2B5EF4-FFF2-40B4-BE49-F238E27FC236}">
                <a16:creationId xmlns:a16="http://schemas.microsoft.com/office/drawing/2014/main" id="{E0ECF4E1-198B-4B2C-9F5B-1A01EBEC654A}"/>
              </a:ext>
            </a:extLst>
          </p:cNvPr>
          <p:cNvPicPr>
            <a:picLocks noChangeAspect="1"/>
          </p:cNvPicPr>
          <p:nvPr/>
        </p:nvPicPr>
        <p:blipFill>
          <a:blip r:embed="rId8"/>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265668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latin typeface="Calibri"/>
                <a:cs typeface="Calibri"/>
              </a:rPr>
              <a:t>Why integrate? – Policy developments</a:t>
            </a:r>
          </a:p>
        </p:txBody>
      </p:sp>
      <p:sp>
        <p:nvSpPr>
          <p:cNvPr id="3" name="Content Placeholder 2"/>
          <p:cNvSpPr>
            <a:spLocks noGrp="1"/>
          </p:cNvSpPr>
          <p:nvPr>
            <p:ph idx="1"/>
          </p:nvPr>
        </p:nvSpPr>
        <p:spPr>
          <a:xfrm>
            <a:off x="677334" y="1570183"/>
            <a:ext cx="9258026" cy="4471180"/>
          </a:xfrm>
        </p:spPr>
        <p:txBody>
          <a:bodyPr vert="horz" lIns="91440" tIns="45720" rIns="91440" bIns="45720" rtlCol="0" anchor="t">
            <a:noAutofit/>
          </a:bodyPr>
          <a:lstStyle/>
          <a:p>
            <a:r>
              <a:rPr lang="en-US" sz="2000" dirty="0">
                <a:latin typeface="Calibri"/>
                <a:cs typeface="Calibri"/>
              </a:rPr>
              <a:t>The FET Strategy (2020-24)</a:t>
            </a:r>
          </a:p>
          <a:p>
            <a:pPr marL="0" indent="0">
              <a:buNone/>
            </a:pPr>
            <a:r>
              <a:rPr lang="en-US" sz="2000" dirty="0">
                <a:latin typeface="Calibri"/>
                <a:cs typeface="Calibri"/>
              </a:rPr>
              <a:t>Learner supports</a:t>
            </a:r>
          </a:p>
          <a:p>
            <a:pPr marL="0" indent="0">
              <a:buNone/>
            </a:pPr>
            <a:r>
              <a:rPr lang="en-US" sz="2000" dirty="0">
                <a:latin typeface="Calibri"/>
                <a:cs typeface="Calibri"/>
              </a:rPr>
              <a:t>Integrated service</a:t>
            </a:r>
          </a:p>
          <a:p>
            <a:r>
              <a:rPr lang="en-US" sz="2000" dirty="0">
                <a:latin typeface="Calibri"/>
                <a:cs typeface="Calibri"/>
              </a:rPr>
              <a:t>Emerging themes in the ALNDS Strategy</a:t>
            </a:r>
          </a:p>
          <a:p>
            <a:pPr marL="0" indent="0">
              <a:buNone/>
            </a:pPr>
            <a:r>
              <a:rPr lang="en-US" sz="2000" dirty="0">
                <a:latin typeface="Calibri"/>
                <a:cs typeface="Calibri"/>
              </a:rPr>
              <a:t>Literacy awareness</a:t>
            </a:r>
          </a:p>
          <a:p>
            <a:pPr marL="0" indent="0">
              <a:buNone/>
            </a:pPr>
            <a:r>
              <a:rPr lang="en-US" sz="2000" dirty="0">
                <a:latin typeface="Calibri"/>
                <a:cs typeface="Calibri"/>
              </a:rPr>
              <a:t>Integrated supports</a:t>
            </a:r>
          </a:p>
          <a:p>
            <a:r>
              <a:rPr lang="en-US" sz="2000" dirty="0">
                <a:latin typeface="Calibri"/>
                <a:cs typeface="Calibri"/>
              </a:rPr>
              <a:t>EU key competences (2018) Integrating literacy supports development of competences which are transferable – to the workplace, further study, personal goals and everyday life</a:t>
            </a:r>
          </a:p>
          <a:p>
            <a:endParaRPr lang="en-US" dirty="0"/>
          </a:p>
          <a:p>
            <a:pPr marL="0" indent="0">
              <a:buNone/>
            </a:pPr>
            <a:endParaRPr lang="en-US" dirty="0"/>
          </a:p>
          <a:p>
            <a:endParaRPr lang="en-US" dirty="0"/>
          </a:p>
          <a:p>
            <a:endParaRPr lang="en-IE" dirty="0"/>
          </a:p>
        </p:txBody>
      </p:sp>
      <p:pic>
        <p:nvPicPr>
          <p:cNvPr id="6" name="Picture 3" descr="A picture containing text&#10;&#10;Description automatically generated">
            <a:extLst>
              <a:ext uri="{FF2B5EF4-FFF2-40B4-BE49-F238E27FC236}">
                <a16:creationId xmlns:a16="http://schemas.microsoft.com/office/drawing/2014/main" id="{CDEFA82B-71D7-43DC-B622-3F93105C611C}"/>
              </a:ext>
            </a:extLst>
          </p:cNvPr>
          <p:cNvPicPr>
            <a:picLocks noChangeAspect="1"/>
          </p:cNvPicPr>
          <p:nvPr/>
        </p:nvPicPr>
        <p:blipFill>
          <a:blip r:embed="rId3"/>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2823620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latin typeface="Calibri"/>
                <a:cs typeface="Calibri"/>
              </a:rPr>
              <a:t>Why integrate? – Learner experience</a:t>
            </a: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Calibri"/>
                <a:cs typeface="Calibri"/>
              </a:rPr>
              <a:t>Knowing the literacy statistics in Ireland – there is a likelihood that there will be some learners in your classroom/group who have unmet literacy needs</a:t>
            </a:r>
          </a:p>
          <a:p>
            <a:r>
              <a:rPr lang="en-IE" dirty="0">
                <a:latin typeface="Calibri"/>
                <a:cs typeface="Calibri"/>
              </a:rPr>
              <a:t>A culture of inclusion and care ensues</a:t>
            </a:r>
          </a:p>
          <a:p>
            <a:r>
              <a:rPr lang="en-IE" dirty="0">
                <a:latin typeface="Calibri"/>
                <a:cs typeface="Calibri"/>
              </a:rPr>
              <a:t>Increased learner motivation - learner success in early assignments can be built upon throughout the course/academic year</a:t>
            </a:r>
          </a:p>
          <a:p>
            <a:r>
              <a:rPr lang="en-IE" dirty="0">
                <a:latin typeface="Calibri"/>
                <a:cs typeface="Calibri"/>
              </a:rPr>
              <a:t>The learner gains the skills and confidence to complete the course - learner retention is increased - increased certification rates</a:t>
            </a:r>
          </a:p>
          <a:p>
            <a:r>
              <a:rPr lang="en-IE" dirty="0">
                <a:latin typeface="Calibri"/>
                <a:cs typeface="Calibri"/>
              </a:rPr>
              <a:t>Learner reflects on perception of self, critical thinking increases, increased confidence</a:t>
            </a:r>
          </a:p>
          <a:p>
            <a:endParaRPr lang="en-US" dirty="0"/>
          </a:p>
          <a:p>
            <a:endParaRPr lang="en-IE" dirty="0"/>
          </a:p>
        </p:txBody>
      </p:sp>
      <p:pic>
        <p:nvPicPr>
          <p:cNvPr id="6" name="Picture 3" descr="A picture containing text&#10;&#10;Description automatically generated">
            <a:extLst>
              <a:ext uri="{FF2B5EF4-FFF2-40B4-BE49-F238E27FC236}">
                <a16:creationId xmlns:a16="http://schemas.microsoft.com/office/drawing/2014/main" id="{B84E3C7E-ADDD-47CF-AB0A-2054E2859323}"/>
              </a:ext>
            </a:extLst>
          </p:cNvPr>
          <p:cNvPicPr>
            <a:picLocks noChangeAspect="1"/>
          </p:cNvPicPr>
          <p:nvPr/>
        </p:nvPicPr>
        <p:blipFill>
          <a:blip r:embed="rId3"/>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2068393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A5AFB369-4673-4727-A7CD-D86AFE0AE06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13" name="Freeform 14">
              <a:extLst>
                <a:ext uri="{FF2B5EF4-FFF2-40B4-BE49-F238E27FC236}">
                  <a16:creationId xmlns:a16="http://schemas.microsoft.com/office/drawing/2014/main" id="{50709826-4D6B-4A97-8DB3-5DA16662622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47263F58-6EE6-45B3-9BF2-C0BD5D30A556}"/>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5197CE03-EB81-4718-BEA1-C2D488961E50}"/>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A3451629-72D6-4E33-A99A-40FAF7445DD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E04F0FD4-BCD5-4435-A6B5-A2E69303B73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E110F09-1C81-4E73-B5E9-D857CD879F0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273A9C01-06BD-4E8E-8BBF-2E2A9ECF49C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8">
              <a:extLst>
                <a:ext uri="{FF2B5EF4-FFF2-40B4-BE49-F238E27FC236}">
                  <a16:creationId xmlns:a16="http://schemas.microsoft.com/office/drawing/2014/main" id="{B206C9B2-27BE-4B6F-A4D0-485FBBEB58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9">
              <a:extLst>
                <a:ext uri="{FF2B5EF4-FFF2-40B4-BE49-F238E27FC236}">
                  <a16:creationId xmlns:a16="http://schemas.microsoft.com/office/drawing/2014/main" id="{2E7D673E-0C5C-4F2B-B46E-3E9286B9E86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F0F78B34-9B26-4CA9-B8F0-B9638730F9F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579FCE0D-FBE3-4FDA-85EB-2C3221191530}"/>
              </a:ext>
            </a:extLst>
          </p:cNvPr>
          <p:cNvSpPr>
            <a:spLocks noGrp="1"/>
          </p:cNvSpPr>
          <p:nvPr>
            <p:ph type="title"/>
          </p:nvPr>
        </p:nvSpPr>
        <p:spPr>
          <a:xfrm>
            <a:off x="1114565" y="1117949"/>
            <a:ext cx="7926943" cy="1031999"/>
          </a:xfrm>
        </p:spPr>
        <p:txBody>
          <a:bodyPr vert="horz" lIns="91440" tIns="45720" rIns="91440" bIns="45720" rtlCol="0" anchor="b">
            <a:normAutofit/>
          </a:bodyPr>
          <a:lstStyle/>
          <a:p>
            <a:r>
              <a:rPr lang="en-US" sz="4800" dirty="0">
                <a:solidFill>
                  <a:srgbClr val="5FCBEF"/>
                </a:solidFill>
                <a:latin typeface="Calibri"/>
                <a:cs typeface="Calibri"/>
              </a:rPr>
              <a:t>Discussion</a:t>
            </a:r>
            <a:endParaRPr lang="en-US" dirty="0">
              <a:solidFill>
                <a:srgbClr val="5FCBEF"/>
              </a:solidFill>
              <a:latin typeface="Trebuchet MS" panose="020B0603020202020204"/>
              <a:cs typeface="Calibri"/>
            </a:endParaRPr>
          </a:p>
        </p:txBody>
      </p:sp>
      <p:sp>
        <p:nvSpPr>
          <p:cNvPr id="3" name="Content Placeholder 2">
            <a:extLst>
              <a:ext uri="{FF2B5EF4-FFF2-40B4-BE49-F238E27FC236}">
                <a16:creationId xmlns:a16="http://schemas.microsoft.com/office/drawing/2014/main" id="{A3632B45-B942-4D23-8203-820E05EEA0CE}"/>
              </a:ext>
            </a:extLst>
          </p:cNvPr>
          <p:cNvSpPr>
            <a:spLocks noGrp="1"/>
          </p:cNvSpPr>
          <p:nvPr>
            <p:ph idx="1"/>
          </p:nvPr>
        </p:nvSpPr>
        <p:spPr>
          <a:xfrm>
            <a:off x="1180542" y="2153020"/>
            <a:ext cx="8421682" cy="3828599"/>
          </a:xfrm>
        </p:spPr>
        <p:txBody>
          <a:bodyPr vert="horz" lIns="91440" tIns="45720" rIns="91440" bIns="45720" rtlCol="0" anchor="t">
            <a:noAutofit/>
          </a:bodyPr>
          <a:lstStyle/>
          <a:p>
            <a:pPr>
              <a:spcBef>
                <a:spcPts val="0"/>
              </a:spcBef>
              <a:buFont typeface="Wingdings 3"/>
              <a:buChar char="•"/>
            </a:pPr>
            <a:endParaRPr lang="en-IE" sz="2800" dirty="0">
              <a:solidFill>
                <a:srgbClr val="5FCBEF"/>
              </a:solidFill>
              <a:latin typeface="Calibri"/>
              <a:ea typeface="+mn-lt"/>
              <a:cs typeface="+mn-lt"/>
            </a:endParaRPr>
          </a:p>
          <a:p>
            <a:pPr>
              <a:spcBef>
                <a:spcPts val="0"/>
              </a:spcBef>
              <a:buFont typeface="Wingdings 3"/>
              <a:buChar char="•"/>
            </a:pPr>
            <a:r>
              <a:rPr lang="en-IE" sz="2800" dirty="0">
                <a:solidFill>
                  <a:srgbClr val="5FCBEF"/>
                </a:solidFill>
                <a:latin typeface="Calibri"/>
                <a:ea typeface="+mn-lt"/>
                <a:cs typeface="+mn-lt"/>
              </a:rPr>
              <a:t>In your experience, have you noticed learners struggle with any aspect of the literacy demands of the course you deliver?</a:t>
            </a:r>
            <a:endParaRPr lang="en-US" sz="2800" dirty="0">
              <a:solidFill>
                <a:srgbClr val="5FCBEF"/>
              </a:solidFill>
              <a:latin typeface="Calibri"/>
              <a:ea typeface="+mn-lt"/>
              <a:cs typeface="+mn-lt"/>
            </a:endParaRPr>
          </a:p>
          <a:p>
            <a:pPr>
              <a:spcBef>
                <a:spcPts val="0"/>
              </a:spcBef>
              <a:buFont typeface="Wingdings 3"/>
              <a:buChar char="•"/>
            </a:pPr>
            <a:endParaRPr lang="en-US" sz="2800" dirty="0">
              <a:solidFill>
                <a:srgbClr val="5FCBEF"/>
              </a:solidFill>
              <a:latin typeface="Calibri"/>
              <a:ea typeface="+mn-lt"/>
              <a:cs typeface="+mn-lt"/>
            </a:endParaRPr>
          </a:p>
          <a:p>
            <a:pPr>
              <a:spcBef>
                <a:spcPts val="0"/>
              </a:spcBef>
              <a:buFont typeface="Wingdings 3"/>
              <a:buChar char="•"/>
            </a:pPr>
            <a:r>
              <a:rPr lang="en-IE" sz="2800" dirty="0">
                <a:solidFill>
                  <a:srgbClr val="5FCBEF"/>
                </a:solidFill>
                <a:latin typeface="Calibri"/>
                <a:ea typeface="+mn-lt"/>
                <a:cs typeface="+mn-lt"/>
              </a:rPr>
              <a:t>If so, how did you manage the situation?</a:t>
            </a:r>
            <a:endParaRPr lang="en-US" sz="2800" dirty="0">
              <a:solidFill>
                <a:srgbClr val="5FCBEF"/>
              </a:solidFill>
              <a:latin typeface="Calibri"/>
              <a:ea typeface="+mn-lt"/>
              <a:cs typeface="+mn-lt"/>
            </a:endParaRPr>
          </a:p>
          <a:p>
            <a:pPr>
              <a:spcBef>
                <a:spcPts val="0"/>
              </a:spcBef>
              <a:buFont typeface="Wingdings 3"/>
              <a:buChar char="•"/>
            </a:pPr>
            <a:endParaRPr lang="en-IE" sz="2800" dirty="0">
              <a:solidFill>
                <a:srgbClr val="5FCBEF"/>
              </a:solidFill>
              <a:latin typeface="Calibri"/>
              <a:ea typeface="+mn-lt"/>
              <a:cs typeface="+mn-lt"/>
            </a:endParaRPr>
          </a:p>
          <a:p>
            <a:pPr>
              <a:spcBef>
                <a:spcPts val="0"/>
              </a:spcBef>
              <a:buFont typeface="Wingdings 3"/>
              <a:buChar char="•"/>
            </a:pPr>
            <a:r>
              <a:rPr lang="en-IE" sz="2800" dirty="0">
                <a:solidFill>
                  <a:srgbClr val="5FCBEF"/>
                </a:solidFill>
                <a:latin typeface="Calibri"/>
                <a:ea typeface="+mn-lt"/>
                <a:cs typeface="+mn-lt"/>
              </a:rPr>
              <a:t>As an educator, how did you feel in this position?</a:t>
            </a:r>
            <a:endParaRPr lang="en-US" sz="2800" dirty="0">
              <a:solidFill>
                <a:srgbClr val="404040"/>
              </a:solidFill>
              <a:latin typeface="Calibri"/>
              <a:ea typeface="+mn-lt"/>
              <a:cs typeface="+mn-lt"/>
            </a:endParaRPr>
          </a:p>
          <a:p>
            <a:pPr marL="0" indent="0">
              <a:buNone/>
            </a:pPr>
            <a:endParaRPr lang="en-US" sz="2000" dirty="0">
              <a:solidFill>
                <a:srgbClr val="002060"/>
              </a:solidFill>
            </a:endParaRPr>
          </a:p>
        </p:txBody>
      </p:sp>
      <p:cxnSp>
        <p:nvCxnSpPr>
          <p:cNvPr id="24" name="Straight Connector 23">
            <a:extLst>
              <a:ext uri="{FF2B5EF4-FFF2-40B4-BE49-F238E27FC236}">
                <a16:creationId xmlns:a16="http://schemas.microsoft.com/office/drawing/2014/main" id="{A57C1A16-B8AB-4D99-A195-A38F556A648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F8A9B20B-D1DD-4573-B5EC-55802951923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66D61E08-70C3-48D8-BEA0-787111DC30D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FC55298F-0AE5-478E-AD2B-03C2614C583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24">
            <a:extLst>
              <a:ext uri="{FF2B5EF4-FFF2-40B4-BE49-F238E27FC236}">
                <a16:creationId xmlns:a16="http://schemas.microsoft.com/office/drawing/2014/main" id="{C180E4EA-0B63-4779-A895-7E90E71088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7">
            <a:extLst>
              <a:ext uri="{FF2B5EF4-FFF2-40B4-BE49-F238E27FC236}">
                <a16:creationId xmlns:a16="http://schemas.microsoft.com/office/drawing/2014/main" id="{CEE01D9D-3DE8-4EED-B0D3-8F3C79CC767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8">
            <a:extLst>
              <a:ext uri="{FF2B5EF4-FFF2-40B4-BE49-F238E27FC236}">
                <a16:creationId xmlns:a16="http://schemas.microsoft.com/office/drawing/2014/main" id="{89AF5CE9-607F-43F4-8983-DCD6DA4051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9">
            <a:extLst>
              <a:ext uri="{FF2B5EF4-FFF2-40B4-BE49-F238E27FC236}">
                <a16:creationId xmlns:a16="http://schemas.microsoft.com/office/drawing/2014/main" id="{6EEA2DBD-9E1E-4521-8C01-F32AD18A89E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Isosceles Triangle 29">
            <a:extLst>
              <a:ext uri="{FF2B5EF4-FFF2-40B4-BE49-F238E27FC236}">
                <a16:creationId xmlns:a16="http://schemas.microsoft.com/office/drawing/2014/main" id="{15BBD2C1-BA9B-46A9-A27A-33498B1692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text&#10;&#10;Description automatically generated">
            <a:extLst>
              <a:ext uri="{FF2B5EF4-FFF2-40B4-BE49-F238E27FC236}">
                <a16:creationId xmlns:a16="http://schemas.microsoft.com/office/drawing/2014/main" id="{CAD4200A-810B-4023-9471-E853D367796D}"/>
              </a:ext>
            </a:extLst>
          </p:cNvPr>
          <p:cNvPicPr>
            <a:picLocks noChangeAspect="1"/>
          </p:cNvPicPr>
          <p:nvPr/>
        </p:nvPicPr>
        <p:blipFill>
          <a:blip r:embed="rId3"/>
          <a:stretch>
            <a:fillRect/>
          </a:stretch>
        </p:blipFill>
        <p:spPr>
          <a:xfrm>
            <a:off x="10566477" y="5468047"/>
            <a:ext cx="1466850" cy="1200150"/>
          </a:xfrm>
          <a:prstGeom prst="rect">
            <a:avLst/>
          </a:prstGeom>
        </p:spPr>
      </p:pic>
      <p:pic>
        <p:nvPicPr>
          <p:cNvPr id="5" name="Picture 7" descr="Chart, bubble chart&#10;&#10;Description automatically generated">
            <a:extLst>
              <a:ext uri="{FF2B5EF4-FFF2-40B4-BE49-F238E27FC236}">
                <a16:creationId xmlns:a16="http://schemas.microsoft.com/office/drawing/2014/main" id="{A891955C-43E8-48C5-8A65-A7468137A99C}"/>
              </a:ext>
            </a:extLst>
          </p:cNvPr>
          <p:cNvPicPr>
            <a:picLocks noChangeAspect="1"/>
          </p:cNvPicPr>
          <p:nvPr/>
        </p:nvPicPr>
        <p:blipFill>
          <a:blip r:embed="rId4"/>
          <a:stretch>
            <a:fillRect/>
          </a:stretch>
        </p:blipFill>
        <p:spPr>
          <a:xfrm>
            <a:off x="6607834" y="603979"/>
            <a:ext cx="2743200" cy="1911927"/>
          </a:xfrm>
          <a:prstGeom prst="rect">
            <a:avLst/>
          </a:prstGeom>
        </p:spPr>
      </p:pic>
    </p:spTree>
    <p:extLst>
      <p:ext uri="{BB962C8B-B14F-4D97-AF65-F5344CB8AC3E}">
        <p14:creationId xmlns:p14="http://schemas.microsoft.com/office/powerpoint/2010/main" val="233760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47CDE17-06F4-4FCE-8BFE-AD89EACB709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4A64534B-C7D9-476B-876D-0A9259D5027E}"/>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527E124-CDC8-4D04-848D-E43E18F42545}"/>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768FF94-39B1-44FB-9670-D6F5007FB8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FCE6337A-0F72-4D0B-81DA-748DC80AB66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2972CF86-A510-4E29-8CED-C0612D080F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1B0A8D9-B28B-4CE3-8AB6-6633ADD997A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25DA9CC-B1B1-4F33-9ED2-89012EA5B49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AE546F2-92C0-4C9C-BF28-052A7D0A3B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1111385C-91E7-44E8-AAE5-019E48D76FF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54455A30-C651-4002-BE70-2A0F05BA38B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CB5AA8A5-25CC-4295-892F-367FCDAF2BF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09DD65AA-8280-4962-92F3-DF1CB53349DB}"/>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25" name="Straight Connector 24">
              <a:extLst>
                <a:ext uri="{FF2B5EF4-FFF2-40B4-BE49-F238E27FC236}">
                  <a16:creationId xmlns:a16="http://schemas.microsoft.com/office/drawing/2014/main" id="{88942788-FC6D-44C2-BFC1-6F064710DA0C}"/>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01093AC6-E5C2-4894-A520-5BE11049F27B}"/>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F2EF9281-EAD8-4973-938C-52DECCD0F6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F4D52681-7A79-4750-8E02-7C30DBAFE9E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F132E88E-8003-49D3-88BD-E18DF69650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8C986A99-157C-40D0-97AD-371B6F55E3F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264123D5-6D32-4F54-BAD5-43A5BAF6AF6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5FCA8C06-6A3E-4C39-9EF2-11798733198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3F93416A-6C44-4D77-A94A-DEBC035EA62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idx="4294967295"/>
          </p:nvPr>
        </p:nvSpPr>
        <p:spPr>
          <a:xfrm>
            <a:off x="652481" y="1382486"/>
            <a:ext cx="3547581" cy="4093028"/>
          </a:xfrm>
        </p:spPr>
        <p:txBody>
          <a:bodyPr vert="horz" lIns="91440" tIns="45720" rIns="91440" bIns="45720" rtlCol="0" anchor="ctr">
            <a:normAutofit/>
          </a:bodyPr>
          <a:lstStyle/>
          <a:p>
            <a:r>
              <a:rPr lang="en-US" sz="4400" dirty="0">
                <a:solidFill>
                  <a:schemeClr val="accent1">
                    <a:lumMod val="75000"/>
                  </a:schemeClr>
                </a:solidFill>
                <a:latin typeface="Calibri"/>
                <a:cs typeface="Calibri"/>
              </a:rPr>
              <a:t>Commonly reported difficulties </a:t>
            </a:r>
          </a:p>
        </p:txBody>
      </p:sp>
      <p:sp>
        <p:nvSpPr>
          <p:cNvPr id="35" name="Rectangle 34">
            <a:extLst>
              <a:ext uri="{FF2B5EF4-FFF2-40B4-BE49-F238E27FC236}">
                <a16:creationId xmlns:a16="http://schemas.microsoft.com/office/drawing/2014/main" id="{24C6BC13-FB1E-48CC-B421-3D06039728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Diagram 5">
            <a:extLst>
              <a:ext uri="{FF2B5EF4-FFF2-40B4-BE49-F238E27FC236}">
                <a16:creationId xmlns:a16="http://schemas.microsoft.com/office/drawing/2014/main" id="{E3CC8216-5982-4493-8575-D69F74D2FCB1}"/>
              </a:ext>
            </a:extLst>
          </p:cNvPr>
          <p:cNvGraphicFramePr/>
          <p:nvPr>
            <p:extLst>
              <p:ext uri="{D42A27DB-BD31-4B8C-83A1-F6EECF244321}">
                <p14:modId xmlns:p14="http://schemas.microsoft.com/office/powerpoint/2010/main" val="2129223258"/>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Picture 3" descr="A picture containing text&#10;&#10;Description automatically generated">
            <a:extLst>
              <a:ext uri="{FF2B5EF4-FFF2-40B4-BE49-F238E27FC236}">
                <a16:creationId xmlns:a16="http://schemas.microsoft.com/office/drawing/2014/main" id="{5B4CCA38-0F5B-4988-BDF6-1E993B9309F9}"/>
              </a:ext>
            </a:extLst>
          </p:cNvPr>
          <p:cNvPicPr>
            <a:picLocks noChangeAspect="1"/>
          </p:cNvPicPr>
          <p:nvPr/>
        </p:nvPicPr>
        <p:blipFill>
          <a:blip r:embed="rId8"/>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304740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47CDE17-06F4-4FCE-8BFE-AD89EACB709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4A64534B-C7D9-476B-876D-0A9259D5027E}"/>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527E124-CDC8-4D04-848D-E43E18F42545}"/>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768FF94-39B1-44FB-9670-D6F5007FB8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FCE6337A-0F72-4D0B-81DA-748DC80AB66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2972CF86-A510-4E29-8CED-C0612D080F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1B0A8D9-B28B-4CE3-8AB6-6633ADD997A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25DA9CC-B1B1-4F33-9ED2-89012EA5B49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AE546F2-92C0-4C9C-BF28-052A7D0A3B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1111385C-91E7-44E8-AAE5-019E48D76FF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54455A30-C651-4002-BE70-2A0F05BA38B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CB5AA8A5-25CC-4295-892F-367FCDAF2BF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09DD65AA-8280-4962-92F3-DF1CB53349DB}"/>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25" name="Straight Connector 24">
              <a:extLst>
                <a:ext uri="{FF2B5EF4-FFF2-40B4-BE49-F238E27FC236}">
                  <a16:creationId xmlns:a16="http://schemas.microsoft.com/office/drawing/2014/main" id="{88942788-FC6D-44C2-BFC1-6F064710DA0C}"/>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01093AC6-E5C2-4894-A520-5BE11049F27B}"/>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F2EF9281-EAD8-4973-938C-52DECCD0F6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F4D52681-7A79-4750-8E02-7C30DBAFE9E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F132E88E-8003-49D3-88BD-E18DF69650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8C986A99-157C-40D0-97AD-371B6F55E3F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264123D5-6D32-4F54-BAD5-43A5BAF6AF6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5FCA8C06-6A3E-4C39-9EF2-11798733198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3F93416A-6C44-4D77-A94A-DEBC035EA62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idx="4294967295"/>
          </p:nvPr>
        </p:nvSpPr>
        <p:spPr>
          <a:xfrm>
            <a:off x="519002" y="1675425"/>
            <a:ext cx="4108297" cy="4093028"/>
          </a:xfrm>
        </p:spPr>
        <p:txBody>
          <a:bodyPr vert="horz" lIns="91440" tIns="45720" rIns="91440" bIns="45720" rtlCol="0" anchor="ctr">
            <a:normAutofit/>
          </a:bodyPr>
          <a:lstStyle/>
          <a:p>
            <a:r>
              <a:rPr lang="en-US" sz="4000" dirty="0">
                <a:solidFill>
                  <a:schemeClr val="accent1">
                    <a:lumMod val="75000"/>
                  </a:schemeClr>
                </a:solidFill>
                <a:latin typeface="Calibri"/>
                <a:cs typeface="Calibri"/>
              </a:rPr>
              <a:t>More reported difficulties </a:t>
            </a:r>
          </a:p>
        </p:txBody>
      </p:sp>
      <p:sp>
        <p:nvSpPr>
          <p:cNvPr id="35" name="Rectangle 34">
            <a:extLst>
              <a:ext uri="{FF2B5EF4-FFF2-40B4-BE49-F238E27FC236}">
                <a16:creationId xmlns:a16="http://schemas.microsoft.com/office/drawing/2014/main" id="{24C6BC13-FB1E-48CC-B421-3D06039728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Diagram 5">
            <a:extLst>
              <a:ext uri="{FF2B5EF4-FFF2-40B4-BE49-F238E27FC236}">
                <a16:creationId xmlns:a16="http://schemas.microsoft.com/office/drawing/2014/main" id="{E3CC8216-5982-4493-8575-D69F74D2FCB1}"/>
              </a:ext>
            </a:extLst>
          </p:cNvPr>
          <p:cNvGraphicFramePr/>
          <p:nvPr>
            <p:extLst>
              <p:ext uri="{D42A27DB-BD31-4B8C-83A1-F6EECF244321}">
                <p14:modId xmlns:p14="http://schemas.microsoft.com/office/powerpoint/2010/main" val="3387379327"/>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3" descr="A picture containing text&#10;&#10;Description automatically generated">
            <a:extLst>
              <a:ext uri="{FF2B5EF4-FFF2-40B4-BE49-F238E27FC236}">
                <a16:creationId xmlns:a16="http://schemas.microsoft.com/office/drawing/2014/main" id="{5F3574AF-21B7-491F-B265-A3D3F657A9A4}"/>
              </a:ext>
            </a:extLst>
          </p:cNvPr>
          <p:cNvPicPr>
            <a:picLocks noChangeAspect="1"/>
          </p:cNvPicPr>
          <p:nvPr/>
        </p:nvPicPr>
        <p:blipFill>
          <a:blip r:embed="rId8"/>
          <a:stretch>
            <a:fillRect/>
          </a:stretch>
        </p:blipFill>
        <p:spPr>
          <a:xfrm>
            <a:off x="10566477" y="5468047"/>
            <a:ext cx="1466850" cy="1200150"/>
          </a:xfrm>
          <a:prstGeom prst="rect">
            <a:avLst/>
          </a:prstGeom>
        </p:spPr>
      </p:pic>
    </p:spTree>
    <p:extLst>
      <p:ext uri="{BB962C8B-B14F-4D97-AF65-F5344CB8AC3E}">
        <p14:creationId xmlns:p14="http://schemas.microsoft.com/office/powerpoint/2010/main" val="42618864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533A1953A45F4C83EF3AB372AED790" ma:contentTypeVersion="4" ma:contentTypeDescription="Create a new document." ma:contentTypeScope="" ma:versionID="f14ea02edc4bf9fdad9de584d418cda9">
  <xsd:schema xmlns:xsd="http://www.w3.org/2001/XMLSchema" xmlns:xs="http://www.w3.org/2001/XMLSchema" xmlns:p="http://schemas.microsoft.com/office/2006/metadata/properties" xmlns:ns2="8638c3e0-bf2a-45d9-aedd-e653a3e728d7" targetNamespace="http://schemas.microsoft.com/office/2006/metadata/properties" ma:root="true" ma:fieldsID="96b61412cd7a84bd66ad654eca168587" ns2:_="">
    <xsd:import namespace="8638c3e0-bf2a-45d9-aedd-e653a3e728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38c3e0-bf2a-45d9-aedd-e653a3e728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96EF52-D28A-4CD0-AE30-EDE539EED5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38c3e0-bf2a-45d9-aedd-e653a3e728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BC51FC-0491-4929-A0A6-3B213A662AC9}">
  <ds:schemaRefs>
    <ds:schemaRef ds:uri="8638c3e0-bf2a-45d9-aedd-e653a3e728d7"/>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purl.org/dc/term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7806E8C9-081A-4D07-A963-2462F4DC2A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335</TotalTime>
  <Words>1791</Words>
  <Application>Microsoft Office PowerPoint</Application>
  <PresentationFormat>Widescreen</PresentationFormat>
  <Paragraphs>274</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Arial,Sans-Serif</vt:lpstr>
      <vt:lpstr>Calibri</vt:lpstr>
      <vt:lpstr>Trebuchet MS</vt:lpstr>
      <vt:lpstr>Wingdings 3</vt:lpstr>
      <vt:lpstr>Facet</vt:lpstr>
      <vt:lpstr>PowerPoint Presentation</vt:lpstr>
      <vt:lpstr>PowerPoint Presentation</vt:lpstr>
      <vt:lpstr>Aims Session 6: Integrating Literacy</vt:lpstr>
      <vt:lpstr>Why consider integration of literacy?</vt:lpstr>
      <vt:lpstr>Why integrate? – Policy developments</vt:lpstr>
      <vt:lpstr>Why integrate? – Learner experience</vt:lpstr>
      <vt:lpstr>Discussion</vt:lpstr>
      <vt:lpstr>Commonly reported difficulties </vt:lpstr>
      <vt:lpstr>More reported difficulties </vt:lpstr>
      <vt:lpstr>PowerPoint Presentation</vt:lpstr>
      <vt:lpstr>PowerPoint Presentation</vt:lpstr>
      <vt:lpstr>Utilising Bloom’s Taxonomy when creating briefs and assignments</vt:lpstr>
      <vt:lpstr>What can the classroom teacher do to integrate literacy?</vt:lpstr>
      <vt:lpstr>What can the classroom teacher do to integrate literacy?</vt:lpstr>
      <vt:lpstr>Whole centre approaches to integration</vt:lpstr>
      <vt:lpstr>PowerPoint Presentation</vt:lpstr>
      <vt:lpstr>Course Evaluation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 Redmond</dc:creator>
  <cp:lastModifiedBy>Gwen Redmond</cp:lastModifiedBy>
  <cp:revision>272</cp:revision>
  <dcterms:created xsi:type="dcterms:W3CDTF">2021-04-07T13:39:42Z</dcterms:created>
  <dcterms:modified xsi:type="dcterms:W3CDTF">2021-06-05T14:39:48Z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0x010100B9533A1953A45F4C83EF3AB372AED790</vt:lpwstr>
  </property>
</Properties>
</file>